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8" r:id="rId2"/>
    <p:sldMasterId id="2147483758" r:id="rId3"/>
    <p:sldMasterId id="2147483775" r:id="rId4"/>
    <p:sldMasterId id="2147483787" r:id="rId5"/>
    <p:sldMasterId id="2147483805" r:id="rId6"/>
    <p:sldMasterId id="2147483823" r:id="rId7"/>
    <p:sldMasterId id="2147483853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EE5F7-B1A5-4C31-B62D-D82F50A024D9}" type="doc">
      <dgm:prSet loTypeId="urn:microsoft.com/office/officeart/2009/3/layout/DescendingProcess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E283D4-CE4C-418A-998A-A5D5BE096ED9}">
      <dgm:prSet phldrT="[Text]" custT="1"/>
      <dgm:spPr/>
      <dgm:t>
        <a:bodyPr/>
        <a:lstStyle/>
        <a:p>
          <a:r>
            <a: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يعني ايه خلايا جذعية</a:t>
          </a:r>
          <a:endParaRPr lang="en-US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0F16A4B0-4721-4CCE-A007-A0DC331C6732}" type="parTrans" cxnId="{E0D56272-6A85-4912-A229-44D2E8150EEC}">
      <dgm:prSet/>
      <dgm:spPr/>
      <dgm:t>
        <a:bodyPr/>
        <a:lstStyle/>
        <a:p>
          <a:endParaRPr lang="en-US"/>
        </a:p>
      </dgm:t>
    </dgm:pt>
    <dgm:pt modelId="{49303273-CFAD-4B89-BA0F-6B9CFEF08C6C}" type="sibTrans" cxnId="{E0D56272-6A85-4912-A229-44D2E8150EEC}">
      <dgm:prSet/>
      <dgm:spPr/>
      <dgm:t>
        <a:bodyPr/>
        <a:lstStyle/>
        <a:p>
          <a:endParaRPr lang="en-US"/>
        </a:p>
      </dgm:t>
    </dgm:pt>
    <dgm:pt modelId="{27743190-CB3D-4FB6-864E-92346820DE50}">
      <dgm:prSet phldrT="[Text]" custT="1"/>
      <dgm:spPr/>
      <dgm:t>
        <a:bodyPr/>
        <a:lstStyle/>
        <a:p>
          <a:pPr algn="ctr"/>
          <a:r>
            <a: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ليها أنواع؟</a:t>
          </a:r>
          <a:endParaRPr lang="en-US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0B7DD296-E539-414A-8E1A-96A034BA9606}" type="parTrans" cxnId="{F3AAD217-C21B-46E3-B530-E14EF9E0F328}">
      <dgm:prSet/>
      <dgm:spPr/>
      <dgm:t>
        <a:bodyPr/>
        <a:lstStyle/>
        <a:p>
          <a:endParaRPr lang="en-US"/>
        </a:p>
      </dgm:t>
    </dgm:pt>
    <dgm:pt modelId="{186CECFF-1480-49BA-A1F4-1157400230EF}" type="sibTrans" cxnId="{F3AAD217-C21B-46E3-B530-E14EF9E0F328}">
      <dgm:prSet/>
      <dgm:spPr/>
      <dgm:t>
        <a:bodyPr/>
        <a:lstStyle/>
        <a:p>
          <a:endParaRPr lang="en-US"/>
        </a:p>
      </dgm:t>
    </dgm:pt>
    <dgm:pt modelId="{4002AFFA-B002-4D28-A241-EB85833D6729}">
      <dgm:prSet phldrT="[Text]" custT="1"/>
      <dgm:spPr/>
      <dgm:t>
        <a:bodyPr/>
        <a:lstStyle/>
        <a:p>
          <a:pPr algn="ctr"/>
          <a:r>
            <a: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ازاي هي مختلفة عن باقي الخلايا!</a:t>
          </a:r>
          <a:endParaRPr lang="en-US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54B43442-DB26-490B-AD49-9C6ED6EBB268}" type="parTrans" cxnId="{7569CB2E-6954-4E3B-B207-2497F7B080C4}">
      <dgm:prSet/>
      <dgm:spPr/>
      <dgm:t>
        <a:bodyPr/>
        <a:lstStyle/>
        <a:p>
          <a:endParaRPr lang="en-US"/>
        </a:p>
      </dgm:t>
    </dgm:pt>
    <dgm:pt modelId="{D69100BF-BECA-4328-A3E6-7AAEB4F835B8}" type="sibTrans" cxnId="{7569CB2E-6954-4E3B-B207-2497F7B080C4}">
      <dgm:prSet/>
      <dgm:spPr/>
      <dgm:t>
        <a:bodyPr/>
        <a:lstStyle/>
        <a:p>
          <a:endParaRPr lang="en-US"/>
        </a:p>
      </dgm:t>
    </dgm:pt>
    <dgm:pt modelId="{D9537E69-5432-4249-B471-809E72378BDD}">
      <dgm:prSet phldrT="[Text]" custT="1"/>
      <dgm:spPr/>
      <dgm:t>
        <a:bodyPr/>
        <a:lstStyle/>
        <a:p>
          <a:pPr algn="ctr"/>
          <a:r>
            <a: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هي موجودة في اجسامنا؟</a:t>
          </a:r>
          <a:endParaRPr lang="en-US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C045E4AF-38DC-4A5B-9AF3-8221838E8331}" type="parTrans" cxnId="{7AF405C6-E60F-4BED-8A87-4C6E52CF11F5}">
      <dgm:prSet/>
      <dgm:spPr/>
      <dgm:t>
        <a:bodyPr/>
        <a:lstStyle/>
        <a:p>
          <a:endParaRPr lang="en-US"/>
        </a:p>
      </dgm:t>
    </dgm:pt>
    <dgm:pt modelId="{F06F35EE-A4AF-4CE3-BE2F-0FE169E41DE9}" type="sibTrans" cxnId="{7AF405C6-E60F-4BED-8A87-4C6E52CF11F5}">
      <dgm:prSet/>
      <dgm:spPr/>
      <dgm:t>
        <a:bodyPr/>
        <a:lstStyle/>
        <a:p>
          <a:endParaRPr lang="en-US"/>
        </a:p>
      </dgm:t>
    </dgm:pt>
    <dgm:pt modelId="{19DF00B0-799C-4356-8E6A-055125611BB7}">
      <dgm:prSet phldrT="[Text]" custT="1"/>
      <dgm:spPr/>
      <dgm:t>
        <a:bodyPr/>
        <a:lstStyle/>
        <a:p>
          <a:pPr algn="ctr"/>
          <a:r>
            <a:rPr lang="ar-EG" sz="3200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هي مفيدة ولا مضرة؟</a:t>
          </a:r>
          <a:endParaRPr lang="en-US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42B5D56A-58D9-4DF5-8D9C-1B3CE57CA897}" type="parTrans" cxnId="{909CE5D8-F863-4AB3-B4BB-F59710B6161C}">
      <dgm:prSet/>
      <dgm:spPr/>
      <dgm:t>
        <a:bodyPr/>
        <a:lstStyle/>
        <a:p>
          <a:endParaRPr lang="en-US"/>
        </a:p>
      </dgm:t>
    </dgm:pt>
    <dgm:pt modelId="{702CFA5B-2095-4972-BD28-31315C980283}" type="sibTrans" cxnId="{909CE5D8-F863-4AB3-B4BB-F59710B6161C}">
      <dgm:prSet/>
      <dgm:spPr/>
      <dgm:t>
        <a:bodyPr/>
        <a:lstStyle/>
        <a:p>
          <a:endParaRPr lang="en-US"/>
        </a:p>
      </dgm:t>
    </dgm:pt>
    <dgm:pt modelId="{268B850A-3002-4E8A-8F85-CFCD03396602}">
      <dgm:prSet phldrT="[Text]"/>
      <dgm:spPr/>
      <dgm:t>
        <a:bodyPr/>
        <a:lstStyle/>
        <a:p>
          <a:r>
            <a:rPr lang="ar-EG" b="1" dirty="0">
              <a:latin typeface="Simplified Arabic" panose="02020603050405020304" pitchFamily="18" charset="-78"/>
              <a:cs typeface="Simplified Arabic" panose="02020603050405020304" pitchFamily="18" charset="-78"/>
            </a:rPr>
            <a:t>علاقتها بالنشاط الرياضي</a:t>
          </a:r>
          <a:endParaRPr lang="en-US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C5E130CF-1D93-4649-834B-94E09D8881D6}" type="parTrans" cxnId="{11919FB9-BECF-4309-980E-9C1318465BF5}">
      <dgm:prSet/>
      <dgm:spPr/>
      <dgm:t>
        <a:bodyPr/>
        <a:lstStyle/>
        <a:p>
          <a:endParaRPr lang="en-US"/>
        </a:p>
      </dgm:t>
    </dgm:pt>
    <dgm:pt modelId="{94CC3247-EE33-4E11-8CD6-374D803D37FF}" type="sibTrans" cxnId="{11919FB9-BECF-4309-980E-9C1318465BF5}">
      <dgm:prSet/>
      <dgm:spPr/>
      <dgm:t>
        <a:bodyPr/>
        <a:lstStyle/>
        <a:p>
          <a:endParaRPr lang="en-US"/>
        </a:p>
      </dgm:t>
    </dgm:pt>
    <dgm:pt modelId="{59250A23-7115-498E-AC8F-406C9CE76B21}" type="pres">
      <dgm:prSet presAssocID="{35BEE5F7-B1A5-4C31-B62D-D82F50A024D9}" presName="Name0" presStyleCnt="0">
        <dgm:presLayoutVars>
          <dgm:chMax val="7"/>
          <dgm:chPref val="5"/>
        </dgm:presLayoutVars>
      </dgm:prSet>
      <dgm:spPr/>
    </dgm:pt>
    <dgm:pt modelId="{BB18DE40-045E-46B9-9D18-D1F5756AEA8C}" type="pres">
      <dgm:prSet presAssocID="{35BEE5F7-B1A5-4C31-B62D-D82F50A024D9}" presName="arrowNode" presStyleLbl="node1" presStyleIdx="0" presStyleCnt="1"/>
      <dgm:spPr/>
    </dgm:pt>
    <dgm:pt modelId="{2F7582F3-8E82-4F8B-9CAE-7EA25855E1FD}" type="pres">
      <dgm:prSet presAssocID="{64E283D4-CE4C-418A-998A-A5D5BE096ED9}" presName="txNode1" presStyleLbl="revTx" presStyleIdx="0" presStyleCnt="6" custScaleX="166953">
        <dgm:presLayoutVars>
          <dgm:bulletEnabled val="1"/>
        </dgm:presLayoutVars>
      </dgm:prSet>
      <dgm:spPr/>
    </dgm:pt>
    <dgm:pt modelId="{9B3F4A51-A48C-4319-A754-A85662CA20E1}" type="pres">
      <dgm:prSet presAssocID="{27743190-CB3D-4FB6-864E-92346820DE50}" presName="txNode2" presStyleLbl="revTx" presStyleIdx="1" presStyleCnt="6">
        <dgm:presLayoutVars>
          <dgm:bulletEnabled val="1"/>
        </dgm:presLayoutVars>
      </dgm:prSet>
      <dgm:spPr/>
    </dgm:pt>
    <dgm:pt modelId="{41722125-66F1-4719-8964-5F68C48ACAD4}" type="pres">
      <dgm:prSet presAssocID="{186CECFF-1480-49BA-A1F4-1157400230EF}" presName="dotNode2" presStyleCnt="0"/>
      <dgm:spPr/>
    </dgm:pt>
    <dgm:pt modelId="{7456877A-D22D-4EB4-AAD6-223AEFF3F168}" type="pres">
      <dgm:prSet presAssocID="{186CECFF-1480-49BA-A1F4-1157400230EF}" presName="dotRepeatNode" presStyleLbl="fgShp" presStyleIdx="0" presStyleCnt="4"/>
      <dgm:spPr/>
    </dgm:pt>
    <dgm:pt modelId="{A8DEB1CE-905F-4095-BDB7-6B374A024E4A}" type="pres">
      <dgm:prSet presAssocID="{4002AFFA-B002-4D28-A241-EB85833D6729}" presName="txNode3" presStyleLbl="revTx" presStyleIdx="2" presStyleCnt="6" custScaleX="158330" custLinFactNeighborX="-54857" custLinFactNeighborY="1623">
        <dgm:presLayoutVars>
          <dgm:bulletEnabled val="1"/>
        </dgm:presLayoutVars>
      </dgm:prSet>
      <dgm:spPr/>
    </dgm:pt>
    <dgm:pt modelId="{B16BCD29-8B4D-47BC-9536-394D1F9423F9}" type="pres">
      <dgm:prSet presAssocID="{D69100BF-BECA-4328-A3E6-7AAEB4F835B8}" presName="dotNode3" presStyleCnt="0"/>
      <dgm:spPr/>
    </dgm:pt>
    <dgm:pt modelId="{A6A1065F-A3E5-4432-8129-727A6E6B883C}" type="pres">
      <dgm:prSet presAssocID="{D69100BF-BECA-4328-A3E6-7AAEB4F835B8}" presName="dotRepeatNode" presStyleLbl="fgShp" presStyleIdx="1" presStyleCnt="4"/>
      <dgm:spPr/>
    </dgm:pt>
    <dgm:pt modelId="{89C7BE56-55F1-4DA2-9938-F694376457CE}" type="pres">
      <dgm:prSet presAssocID="{D9537E69-5432-4249-B471-809E72378BDD}" presName="txNode4" presStyleLbl="revTx" presStyleIdx="3" presStyleCnt="6" custScaleX="188405" custLinFactNeighborX="55715" custLinFactNeighborY="-17849">
        <dgm:presLayoutVars>
          <dgm:bulletEnabled val="1"/>
        </dgm:presLayoutVars>
      </dgm:prSet>
      <dgm:spPr/>
    </dgm:pt>
    <dgm:pt modelId="{8BDAAC44-76C5-423B-8921-E655A2092560}" type="pres">
      <dgm:prSet presAssocID="{F06F35EE-A4AF-4CE3-BE2F-0FE169E41DE9}" presName="dotNode4" presStyleCnt="0"/>
      <dgm:spPr/>
    </dgm:pt>
    <dgm:pt modelId="{2FD1CA13-F58B-4D7F-9A77-D2270775D4C4}" type="pres">
      <dgm:prSet presAssocID="{F06F35EE-A4AF-4CE3-BE2F-0FE169E41DE9}" presName="dotRepeatNode" presStyleLbl="fgShp" presStyleIdx="2" presStyleCnt="4"/>
      <dgm:spPr/>
    </dgm:pt>
    <dgm:pt modelId="{46FD4372-227F-44F8-A022-4333974A15AB}" type="pres">
      <dgm:prSet presAssocID="{19DF00B0-799C-4356-8E6A-055125611BB7}" presName="txNode5" presStyleLbl="revTx" presStyleIdx="4" presStyleCnt="6">
        <dgm:presLayoutVars>
          <dgm:bulletEnabled val="1"/>
        </dgm:presLayoutVars>
      </dgm:prSet>
      <dgm:spPr/>
    </dgm:pt>
    <dgm:pt modelId="{98DCF1C3-7EB8-4F33-A628-D349AA1B796F}" type="pres">
      <dgm:prSet presAssocID="{702CFA5B-2095-4972-BD28-31315C980283}" presName="dotNode5" presStyleCnt="0"/>
      <dgm:spPr/>
    </dgm:pt>
    <dgm:pt modelId="{63EF2374-1312-4897-BE4B-90FE3F557DBE}" type="pres">
      <dgm:prSet presAssocID="{702CFA5B-2095-4972-BD28-31315C980283}" presName="dotRepeatNode" presStyleLbl="fgShp" presStyleIdx="3" presStyleCnt="4"/>
      <dgm:spPr/>
    </dgm:pt>
    <dgm:pt modelId="{DB9E003F-2140-4E89-8EC8-011B7F017BE6}" type="pres">
      <dgm:prSet presAssocID="{268B850A-3002-4E8A-8F85-CFCD03396602}" presName="txNode6" presStyleLbl="revTx" presStyleIdx="5" presStyleCnt="6" custScaleX="206870">
        <dgm:presLayoutVars>
          <dgm:bulletEnabled val="1"/>
        </dgm:presLayoutVars>
      </dgm:prSet>
      <dgm:spPr/>
    </dgm:pt>
  </dgm:ptLst>
  <dgm:cxnLst>
    <dgm:cxn modelId="{629B8313-EF3F-4285-A3A4-9EAA22CB049C}" type="presOf" srcId="{19DF00B0-799C-4356-8E6A-055125611BB7}" destId="{46FD4372-227F-44F8-A022-4333974A15AB}" srcOrd="0" destOrd="0" presId="urn:microsoft.com/office/officeart/2009/3/layout/DescendingProcess"/>
    <dgm:cxn modelId="{F3AAD217-C21B-46E3-B530-E14EF9E0F328}" srcId="{35BEE5F7-B1A5-4C31-B62D-D82F50A024D9}" destId="{27743190-CB3D-4FB6-864E-92346820DE50}" srcOrd="1" destOrd="0" parTransId="{0B7DD296-E539-414A-8E1A-96A034BA9606}" sibTransId="{186CECFF-1480-49BA-A1F4-1157400230EF}"/>
    <dgm:cxn modelId="{96D75D26-9FE3-4AE3-B59D-00288C5AA2C4}" type="presOf" srcId="{35BEE5F7-B1A5-4C31-B62D-D82F50A024D9}" destId="{59250A23-7115-498E-AC8F-406C9CE76B21}" srcOrd="0" destOrd="0" presId="urn:microsoft.com/office/officeart/2009/3/layout/DescendingProcess"/>
    <dgm:cxn modelId="{7569CB2E-6954-4E3B-B207-2497F7B080C4}" srcId="{35BEE5F7-B1A5-4C31-B62D-D82F50A024D9}" destId="{4002AFFA-B002-4D28-A241-EB85833D6729}" srcOrd="2" destOrd="0" parTransId="{54B43442-DB26-490B-AD49-9C6ED6EBB268}" sibTransId="{D69100BF-BECA-4328-A3E6-7AAEB4F835B8}"/>
    <dgm:cxn modelId="{AF2E6B46-6BD7-4E9D-B105-30ADFEAAE455}" type="presOf" srcId="{F06F35EE-A4AF-4CE3-BE2F-0FE169E41DE9}" destId="{2FD1CA13-F58B-4D7F-9A77-D2270775D4C4}" srcOrd="0" destOrd="0" presId="urn:microsoft.com/office/officeart/2009/3/layout/DescendingProcess"/>
    <dgm:cxn modelId="{C935954F-7D3B-4955-8053-056B93D650E7}" type="presOf" srcId="{D69100BF-BECA-4328-A3E6-7AAEB4F835B8}" destId="{A6A1065F-A3E5-4432-8129-727A6E6B883C}" srcOrd="0" destOrd="0" presId="urn:microsoft.com/office/officeart/2009/3/layout/DescendingProcess"/>
    <dgm:cxn modelId="{E0D56272-6A85-4912-A229-44D2E8150EEC}" srcId="{35BEE5F7-B1A5-4C31-B62D-D82F50A024D9}" destId="{64E283D4-CE4C-418A-998A-A5D5BE096ED9}" srcOrd="0" destOrd="0" parTransId="{0F16A4B0-4721-4CCE-A007-A0DC331C6732}" sibTransId="{49303273-CFAD-4B89-BA0F-6B9CFEF08C6C}"/>
    <dgm:cxn modelId="{42AB7B93-52E1-442A-B667-D13B614236EB}" type="presOf" srcId="{702CFA5B-2095-4972-BD28-31315C980283}" destId="{63EF2374-1312-4897-BE4B-90FE3F557DBE}" srcOrd="0" destOrd="0" presId="urn:microsoft.com/office/officeart/2009/3/layout/DescendingProcess"/>
    <dgm:cxn modelId="{DC8CF59F-6818-4C46-A3B4-C0693BAAE5F4}" type="presOf" srcId="{186CECFF-1480-49BA-A1F4-1157400230EF}" destId="{7456877A-D22D-4EB4-AAD6-223AEFF3F168}" srcOrd="0" destOrd="0" presId="urn:microsoft.com/office/officeart/2009/3/layout/DescendingProcess"/>
    <dgm:cxn modelId="{446FA0A4-9F3E-45E9-9A34-4F1550845543}" type="presOf" srcId="{268B850A-3002-4E8A-8F85-CFCD03396602}" destId="{DB9E003F-2140-4E89-8EC8-011B7F017BE6}" srcOrd="0" destOrd="0" presId="urn:microsoft.com/office/officeart/2009/3/layout/DescendingProcess"/>
    <dgm:cxn modelId="{1CD6E6A8-D4A7-4761-8229-0E0D6EE038F6}" type="presOf" srcId="{64E283D4-CE4C-418A-998A-A5D5BE096ED9}" destId="{2F7582F3-8E82-4F8B-9CAE-7EA25855E1FD}" srcOrd="0" destOrd="0" presId="urn:microsoft.com/office/officeart/2009/3/layout/DescendingProcess"/>
    <dgm:cxn modelId="{11919FB9-BECF-4309-980E-9C1318465BF5}" srcId="{35BEE5F7-B1A5-4C31-B62D-D82F50A024D9}" destId="{268B850A-3002-4E8A-8F85-CFCD03396602}" srcOrd="5" destOrd="0" parTransId="{C5E130CF-1D93-4649-834B-94E09D8881D6}" sibTransId="{94CC3247-EE33-4E11-8CD6-374D803D37FF}"/>
    <dgm:cxn modelId="{7AF405C6-E60F-4BED-8A87-4C6E52CF11F5}" srcId="{35BEE5F7-B1A5-4C31-B62D-D82F50A024D9}" destId="{D9537E69-5432-4249-B471-809E72378BDD}" srcOrd="3" destOrd="0" parTransId="{C045E4AF-38DC-4A5B-9AF3-8221838E8331}" sibTransId="{F06F35EE-A4AF-4CE3-BE2F-0FE169E41DE9}"/>
    <dgm:cxn modelId="{826413CB-2032-437E-87BB-EDC1EDBE9121}" type="presOf" srcId="{27743190-CB3D-4FB6-864E-92346820DE50}" destId="{9B3F4A51-A48C-4319-A754-A85662CA20E1}" srcOrd="0" destOrd="0" presId="urn:microsoft.com/office/officeart/2009/3/layout/DescendingProcess"/>
    <dgm:cxn modelId="{909CE5D8-F863-4AB3-B4BB-F59710B6161C}" srcId="{35BEE5F7-B1A5-4C31-B62D-D82F50A024D9}" destId="{19DF00B0-799C-4356-8E6A-055125611BB7}" srcOrd="4" destOrd="0" parTransId="{42B5D56A-58D9-4DF5-8D9C-1B3CE57CA897}" sibTransId="{702CFA5B-2095-4972-BD28-31315C980283}"/>
    <dgm:cxn modelId="{800D8DE1-E111-421A-BC26-8E4796068023}" type="presOf" srcId="{4002AFFA-B002-4D28-A241-EB85833D6729}" destId="{A8DEB1CE-905F-4095-BDB7-6B374A024E4A}" srcOrd="0" destOrd="0" presId="urn:microsoft.com/office/officeart/2009/3/layout/DescendingProcess"/>
    <dgm:cxn modelId="{3366D9F0-D2DD-45F9-8246-56C1A4102942}" type="presOf" srcId="{D9537E69-5432-4249-B471-809E72378BDD}" destId="{89C7BE56-55F1-4DA2-9938-F694376457CE}" srcOrd="0" destOrd="0" presId="urn:microsoft.com/office/officeart/2009/3/layout/DescendingProcess"/>
    <dgm:cxn modelId="{E37D290B-3F40-411D-96CA-8AEA32F220F8}" type="presParOf" srcId="{59250A23-7115-498E-AC8F-406C9CE76B21}" destId="{BB18DE40-045E-46B9-9D18-D1F5756AEA8C}" srcOrd="0" destOrd="0" presId="urn:microsoft.com/office/officeart/2009/3/layout/DescendingProcess"/>
    <dgm:cxn modelId="{2D87392B-D5C5-43F9-8589-5C776C077C36}" type="presParOf" srcId="{59250A23-7115-498E-AC8F-406C9CE76B21}" destId="{2F7582F3-8E82-4F8B-9CAE-7EA25855E1FD}" srcOrd="1" destOrd="0" presId="urn:microsoft.com/office/officeart/2009/3/layout/DescendingProcess"/>
    <dgm:cxn modelId="{80288BEF-36A3-4623-A715-1B4FDC8657F1}" type="presParOf" srcId="{59250A23-7115-498E-AC8F-406C9CE76B21}" destId="{9B3F4A51-A48C-4319-A754-A85662CA20E1}" srcOrd="2" destOrd="0" presId="urn:microsoft.com/office/officeart/2009/3/layout/DescendingProcess"/>
    <dgm:cxn modelId="{FE3425E6-9965-4424-ABEA-06E08C8DD180}" type="presParOf" srcId="{59250A23-7115-498E-AC8F-406C9CE76B21}" destId="{41722125-66F1-4719-8964-5F68C48ACAD4}" srcOrd="3" destOrd="0" presId="urn:microsoft.com/office/officeart/2009/3/layout/DescendingProcess"/>
    <dgm:cxn modelId="{4E4F165D-14F1-40C1-ACF9-D948C83281B1}" type="presParOf" srcId="{41722125-66F1-4719-8964-5F68C48ACAD4}" destId="{7456877A-D22D-4EB4-AAD6-223AEFF3F168}" srcOrd="0" destOrd="0" presId="urn:microsoft.com/office/officeart/2009/3/layout/DescendingProcess"/>
    <dgm:cxn modelId="{55AF8518-67E3-40A7-BEE6-352DA681CEA7}" type="presParOf" srcId="{59250A23-7115-498E-AC8F-406C9CE76B21}" destId="{A8DEB1CE-905F-4095-BDB7-6B374A024E4A}" srcOrd="4" destOrd="0" presId="urn:microsoft.com/office/officeart/2009/3/layout/DescendingProcess"/>
    <dgm:cxn modelId="{4A6BA8BF-D0FE-4838-8CE6-D130B5930D19}" type="presParOf" srcId="{59250A23-7115-498E-AC8F-406C9CE76B21}" destId="{B16BCD29-8B4D-47BC-9536-394D1F9423F9}" srcOrd="5" destOrd="0" presId="urn:microsoft.com/office/officeart/2009/3/layout/DescendingProcess"/>
    <dgm:cxn modelId="{21F995E9-2252-4810-B742-21AA2259CB3C}" type="presParOf" srcId="{B16BCD29-8B4D-47BC-9536-394D1F9423F9}" destId="{A6A1065F-A3E5-4432-8129-727A6E6B883C}" srcOrd="0" destOrd="0" presId="urn:microsoft.com/office/officeart/2009/3/layout/DescendingProcess"/>
    <dgm:cxn modelId="{39FD1B06-505F-4EC9-8DB1-D641E5939A66}" type="presParOf" srcId="{59250A23-7115-498E-AC8F-406C9CE76B21}" destId="{89C7BE56-55F1-4DA2-9938-F694376457CE}" srcOrd="6" destOrd="0" presId="urn:microsoft.com/office/officeart/2009/3/layout/DescendingProcess"/>
    <dgm:cxn modelId="{1C69A214-A157-45D9-98A5-F728F64BF69C}" type="presParOf" srcId="{59250A23-7115-498E-AC8F-406C9CE76B21}" destId="{8BDAAC44-76C5-423B-8921-E655A2092560}" srcOrd="7" destOrd="0" presId="urn:microsoft.com/office/officeart/2009/3/layout/DescendingProcess"/>
    <dgm:cxn modelId="{C4FEDF4A-B810-4A73-8DCD-25A1F796CB37}" type="presParOf" srcId="{8BDAAC44-76C5-423B-8921-E655A2092560}" destId="{2FD1CA13-F58B-4D7F-9A77-D2270775D4C4}" srcOrd="0" destOrd="0" presId="urn:microsoft.com/office/officeart/2009/3/layout/DescendingProcess"/>
    <dgm:cxn modelId="{8003E105-2D9A-461A-ACF9-B2149A4F61C3}" type="presParOf" srcId="{59250A23-7115-498E-AC8F-406C9CE76B21}" destId="{46FD4372-227F-44F8-A022-4333974A15AB}" srcOrd="8" destOrd="0" presId="urn:microsoft.com/office/officeart/2009/3/layout/DescendingProcess"/>
    <dgm:cxn modelId="{BC6E68E9-4DD5-4C6B-BF5D-1420F94AF583}" type="presParOf" srcId="{59250A23-7115-498E-AC8F-406C9CE76B21}" destId="{98DCF1C3-7EB8-4F33-A628-D349AA1B796F}" srcOrd="9" destOrd="0" presId="urn:microsoft.com/office/officeart/2009/3/layout/DescendingProcess"/>
    <dgm:cxn modelId="{61BCC605-C082-49DD-BD46-3B3902F1C7B5}" type="presParOf" srcId="{98DCF1C3-7EB8-4F33-A628-D349AA1B796F}" destId="{63EF2374-1312-4897-BE4B-90FE3F557DBE}" srcOrd="0" destOrd="0" presId="urn:microsoft.com/office/officeart/2009/3/layout/DescendingProcess"/>
    <dgm:cxn modelId="{DC659D24-E2C8-46CF-920E-D7AF4104A52E}" type="presParOf" srcId="{59250A23-7115-498E-AC8F-406C9CE76B21}" destId="{DB9E003F-2140-4E89-8EC8-011B7F017BE6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6EE0A-1CC1-4BE3-A87A-4FD75D37A9F6}" type="doc">
      <dgm:prSet loTypeId="urn:microsoft.com/office/officeart/2009/3/layout/Phased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819351-BB48-4A23-8BFD-AD6F4D3D9D8F}">
      <dgm:prSet phldrT="[Text]"/>
      <dgm:spPr/>
      <dgm:t>
        <a:bodyPr/>
        <a:lstStyle/>
        <a:p>
          <a:r>
            <a:rPr lang="ar-EG" dirty="0"/>
            <a:t>يعني ايه جينات</a:t>
          </a:r>
          <a:endParaRPr lang="en-US" dirty="0"/>
        </a:p>
      </dgm:t>
    </dgm:pt>
    <dgm:pt modelId="{F2EE189C-7547-4C1D-89D6-5A4F77AB3537}" type="parTrans" cxnId="{954CB273-BE8D-4B52-B264-FFC75BCEC20F}">
      <dgm:prSet/>
      <dgm:spPr/>
      <dgm:t>
        <a:bodyPr/>
        <a:lstStyle/>
        <a:p>
          <a:endParaRPr lang="en-US"/>
        </a:p>
      </dgm:t>
    </dgm:pt>
    <dgm:pt modelId="{A571B1AC-EEE1-4642-9A1D-532A41F06991}" type="sibTrans" cxnId="{954CB273-BE8D-4B52-B264-FFC75BCEC20F}">
      <dgm:prSet/>
      <dgm:spPr/>
      <dgm:t>
        <a:bodyPr/>
        <a:lstStyle/>
        <a:p>
          <a:endParaRPr lang="en-US"/>
        </a:p>
      </dgm:t>
    </dgm:pt>
    <dgm:pt modelId="{30989217-8466-4F7E-BA79-1DF0DB744C9A}">
      <dgm:prSet phldrT="[Text]"/>
      <dgm:spPr/>
      <dgm:t>
        <a:bodyPr/>
        <a:lstStyle/>
        <a:p>
          <a:r>
            <a:rPr lang="ar-EG" dirty="0"/>
            <a:t>مشروع الخريطة الوراثية</a:t>
          </a:r>
          <a:endParaRPr lang="en-US" dirty="0"/>
        </a:p>
      </dgm:t>
    </dgm:pt>
    <dgm:pt modelId="{4DECA5ED-C5CF-4D73-9FFB-D2DB3AB5A5C6}" type="parTrans" cxnId="{AF7EEDB9-EC7C-4C35-9956-8391CC42BF10}">
      <dgm:prSet/>
      <dgm:spPr/>
      <dgm:t>
        <a:bodyPr/>
        <a:lstStyle/>
        <a:p>
          <a:endParaRPr lang="en-US"/>
        </a:p>
      </dgm:t>
    </dgm:pt>
    <dgm:pt modelId="{FF8E2C8C-F66C-47F6-856A-C053B09C8ABD}" type="sibTrans" cxnId="{AF7EEDB9-EC7C-4C35-9956-8391CC42BF10}">
      <dgm:prSet/>
      <dgm:spPr/>
      <dgm:t>
        <a:bodyPr/>
        <a:lstStyle/>
        <a:p>
          <a:endParaRPr lang="en-US"/>
        </a:p>
      </dgm:t>
    </dgm:pt>
    <dgm:pt modelId="{DE30168F-484E-459E-AE66-EBADB4E80A32}">
      <dgm:prSet phldrT="[Text]"/>
      <dgm:spPr/>
      <dgm:t>
        <a:bodyPr/>
        <a:lstStyle/>
        <a:p>
          <a:r>
            <a:rPr lang="en-US" dirty="0"/>
            <a:t>DNA</a:t>
          </a:r>
        </a:p>
      </dgm:t>
    </dgm:pt>
    <dgm:pt modelId="{22123838-CEF0-49C6-AA17-ABF5ECC4D78D}" type="parTrans" cxnId="{FCFC6F70-FB6E-4FBF-97B9-2F4AC6BB23CC}">
      <dgm:prSet/>
      <dgm:spPr/>
      <dgm:t>
        <a:bodyPr/>
        <a:lstStyle/>
        <a:p>
          <a:endParaRPr lang="en-US"/>
        </a:p>
      </dgm:t>
    </dgm:pt>
    <dgm:pt modelId="{AA32A97A-0191-4AD4-9AF2-B2726B072426}" type="sibTrans" cxnId="{FCFC6F70-FB6E-4FBF-97B9-2F4AC6BB23CC}">
      <dgm:prSet/>
      <dgm:spPr/>
      <dgm:t>
        <a:bodyPr/>
        <a:lstStyle/>
        <a:p>
          <a:endParaRPr lang="en-US"/>
        </a:p>
      </dgm:t>
    </dgm:pt>
    <dgm:pt modelId="{1988196D-A2C1-4081-810F-3E66709924ED}">
      <dgm:prSet phldrT="[Text]"/>
      <dgm:spPr/>
      <dgm:t>
        <a:bodyPr/>
        <a:lstStyle/>
        <a:p>
          <a:r>
            <a:rPr lang="en-US" dirty="0"/>
            <a:t>RNA</a:t>
          </a:r>
        </a:p>
      </dgm:t>
    </dgm:pt>
    <dgm:pt modelId="{02DD93B6-4A29-4222-B259-35739E978346}" type="parTrans" cxnId="{0F9366D2-F8BC-4C6B-B5B8-C86575D13DE9}">
      <dgm:prSet/>
      <dgm:spPr/>
      <dgm:t>
        <a:bodyPr/>
        <a:lstStyle/>
        <a:p>
          <a:endParaRPr lang="en-US"/>
        </a:p>
      </dgm:t>
    </dgm:pt>
    <dgm:pt modelId="{B5BB5B8E-C45F-4BFF-B972-AEBC6F7187FB}" type="sibTrans" cxnId="{0F9366D2-F8BC-4C6B-B5B8-C86575D13DE9}">
      <dgm:prSet/>
      <dgm:spPr/>
      <dgm:t>
        <a:bodyPr/>
        <a:lstStyle/>
        <a:p>
          <a:endParaRPr lang="en-US"/>
        </a:p>
      </dgm:t>
    </dgm:pt>
    <dgm:pt modelId="{F3890E9F-B0DD-4B9C-9546-F13E3777C65C}">
      <dgm:prSet phldrT="[Text]"/>
      <dgm:spPr/>
      <dgm:t>
        <a:bodyPr/>
        <a:lstStyle/>
        <a:p>
          <a:r>
            <a:rPr lang="ar-EG" dirty="0"/>
            <a:t>الجينات والرياضة</a:t>
          </a:r>
          <a:endParaRPr lang="en-US" dirty="0"/>
        </a:p>
      </dgm:t>
    </dgm:pt>
    <dgm:pt modelId="{0571A078-015A-4CAA-8703-B303AD2C4A60}" type="parTrans" cxnId="{73A167C6-A271-4933-9A1F-5159654AC69B}">
      <dgm:prSet/>
      <dgm:spPr/>
      <dgm:t>
        <a:bodyPr/>
        <a:lstStyle/>
        <a:p>
          <a:endParaRPr lang="en-US"/>
        </a:p>
      </dgm:t>
    </dgm:pt>
    <dgm:pt modelId="{48179206-076B-48DD-B65C-D48C4F5BAA7C}" type="sibTrans" cxnId="{73A167C6-A271-4933-9A1F-5159654AC69B}">
      <dgm:prSet/>
      <dgm:spPr/>
      <dgm:t>
        <a:bodyPr/>
        <a:lstStyle/>
        <a:p>
          <a:endParaRPr lang="en-US"/>
        </a:p>
      </dgm:t>
    </dgm:pt>
    <dgm:pt modelId="{B543010B-A054-4AA5-B737-8B277E237F2E}">
      <dgm:prSet phldrT="[Text]"/>
      <dgm:spPr/>
      <dgm:t>
        <a:bodyPr/>
        <a:lstStyle/>
        <a:p>
          <a:r>
            <a:rPr lang="ar-EG" dirty="0"/>
            <a:t>البطل يصنع ام يولد</a:t>
          </a:r>
          <a:endParaRPr lang="en-US" dirty="0"/>
        </a:p>
      </dgm:t>
    </dgm:pt>
    <dgm:pt modelId="{74F0DC67-6D4B-4D6B-8D85-98F9A0CD9154}" type="parTrans" cxnId="{87770762-F513-4DCE-81D9-0D09F2F7B962}">
      <dgm:prSet/>
      <dgm:spPr/>
      <dgm:t>
        <a:bodyPr/>
        <a:lstStyle/>
        <a:p>
          <a:endParaRPr lang="en-US"/>
        </a:p>
      </dgm:t>
    </dgm:pt>
    <dgm:pt modelId="{06EFD2DD-510B-4C82-927E-3EE800D8473F}" type="sibTrans" cxnId="{87770762-F513-4DCE-81D9-0D09F2F7B962}">
      <dgm:prSet/>
      <dgm:spPr/>
      <dgm:t>
        <a:bodyPr/>
        <a:lstStyle/>
        <a:p>
          <a:endParaRPr lang="en-US"/>
        </a:p>
      </dgm:t>
    </dgm:pt>
    <dgm:pt modelId="{82EC723C-9BCF-468A-8E6D-42C1E33B4FDA}">
      <dgm:prSet phldrT="[Text]"/>
      <dgm:spPr/>
      <dgm:t>
        <a:bodyPr/>
        <a:lstStyle/>
        <a:p>
          <a:r>
            <a:rPr lang="ar-EG" dirty="0"/>
            <a:t>الجينات البشرية</a:t>
          </a:r>
          <a:endParaRPr lang="en-US" dirty="0"/>
        </a:p>
      </dgm:t>
    </dgm:pt>
    <dgm:pt modelId="{933E367B-FFAF-4541-B5AF-FA7470DA9D99}" type="sibTrans" cxnId="{B7280159-6C55-4C88-B029-5B2C23297C20}">
      <dgm:prSet/>
      <dgm:spPr/>
      <dgm:t>
        <a:bodyPr/>
        <a:lstStyle/>
        <a:p>
          <a:endParaRPr lang="en-US"/>
        </a:p>
      </dgm:t>
    </dgm:pt>
    <dgm:pt modelId="{6D851C95-3537-4538-8676-17F3A405B806}" type="parTrans" cxnId="{B7280159-6C55-4C88-B029-5B2C23297C20}">
      <dgm:prSet/>
      <dgm:spPr/>
      <dgm:t>
        <a:bodyPr/>
        <a:lstStyle/>
        <a:p>
          <a:endParaRPr lang="en-US"/>
        </a:p>
      </dgm:t>
    </dgm:pt>
    <dgm:pt modelId="{34AB5188-E295-4E41-803E-C4445155B2A1}">
      <dgm:prSet phldrT="[Text]"/>
      <dgm:spPr/>
      <dgm:t>
        <a:bodyPr/>
        <a:lstStyle/>
        <a:p>
          <a:r>
            <a:rPr lang="ar-EG" dirty="0"/>
            <a:t>مشروع الجينويم البشري</a:t>
          </a:r>
          <a:endParaRPr lang="en-US" dirty="0"/>
        </a:p>
      </dgm:t>
    </dgm:pt>
    <dgm:pt modelId="{473CDB3D-2604-46A0-AE29-2EC520269DF4}" type="sibTrans" cxnId="{9B21BFFE-C912-4A89-BEF5-29B580CFCE7B}">
      <dgm:prSet/>
      <dgm:spPr/>
      <dgm:t>
        <a:bodyPr/>
        <a:lstStyle/>
        <a:p>
          <a:endParaRPr lang="en-US"/>
        </a:p>
      </dgm:t>
    </dgm:pt>
    <dgm:pt modelId="{017E484F-735E-4721-B35F-00850D61E353}" type="parTrans" cxnId="{9B21BFFE-C912-4A89-BEF5-29B580CFCE7B}">
      <dgm:prSet/>
      <dgm:spPr/>
      <dgm:t>
        <a:bodyPr/>
        <a:lstStyle/>
        <a:p>
          <a:endParaRPr lang="en-US"/>
        </a:p>
      </dgm:t>
    </dgm:pt>
    <dgm:pt modelId="{1EE235C2-F637-49D9-9C4A-A3E8F1D6195B}" type="pres">
      <dgm:prSet presAssocID="{AA66EE0A-1CC1-4BE3-A87A-4FD75D37A9F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5A2FDF19-4F8C-4D47-A3B1-E3F50A44EEC7}" type="pres">
      <dgm:prSet presAssocID="{AA66EE0A-1CC1-4BE3-A87A-4FD75D37A9F6}" presName="arc1" presStyleLbl="node1" presStyleIdx="0" presStyleCnt="4"/>
      <dgm:spPr/>
    </dgm:pt>
    <dgm:pt modelId="{0DE4120F-C632-47CE-995E-E84E22DAC28A}" type="pres">
      <dgm:prSet presAssocID="{AA66EE0A-1CC1-4BE3-A87A-4FD75D37A9F6}" presName="arc3" presStyleLbl="node1" presStyleIdx="1" presStyleCnt="4"/>
      <dgm:spPr/>
    </dgm:pt>
    <dgm:pt modelId="{69CE96E5-E02F-4618-968E-E3E934304153}" type="pres">
      <dgm:prSet presAssocID="{AA66EE0A-1CC1-4BE3-A87A-4FD75D37A9F6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EC545491-6494-4793-9FF5-086C59D4D7CF}" type="pres">
      <dgm:prSet presAssocID="{AA66EE0A-1CC1-4BE3-A87A-4FD75D37A9F6}" presName="arc2" presStyleLbl="node1" presStyleIdx="2" presStyleCnt="4"/>
      <dgm:spPr/>
    </dgm:pt>
    <dgm:pt modelId="{B5018127-6AF1-4CA3-9020-73A587968639}" type="pres">
      <dgm:prSet presAssocID="{AA66EE0A-1CC1-4BE3-A87A-4FD75D37A9F6}" presName="arc4" presStyleLbl="node1" presStyleIdx="3" presStyleCnt="4"/>
      <dgm:spPr/>
    </dgm:pt>
    <dgm:pt modelId="{738BFE88-0822-4ABD-BF32-84E850DBE6FB}" type="pres">
      <dgm:prSet presAssocID="{AA66EE0A-1CC1-4BE3-A87A-4FD75D37A9F6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7007824-5B22-4076-95D3-A6B9E6CF86C7}" type="pres">
      <dgm:prSet presAssocID="{AA66EE0A-1CC1-4BE3-A87A-4FD75D37A9F6}" presName="middleComposite" presStyleCnt="0"/>
      <dgm:spPr/>
    </dgm:pt>
    <dgm:pt modelId="{5FD6D24D-6F9F-42AF-8507-B8161EBC345D}" type="pres">
      <dgm:prSet presAssocID="{82EC723C-9BCF-468A-8E6D-42C1E33B4FDA}" presName="circ1" presStyleLbl="vennNode1" presStyleIdx="0" presStyleCnt="7"/>
      <dgm:spPr/>
    </dgm:pt>
    <dgm:pt modelId="{5A62039A-344B-48E7-9611-5C1165E088AD}" type="pres">
      <dgm:prSet presAssocID="{82EC723C-9BCF-468A-8E6D-42C1E33B4FDA}" presName="circ1Tx" presStyleLbl="revTx" presStyleIdx="1" presStyleCnt="3">
        <dgm:presLayoutVars>
          <dgm:chMax val="0"/>
          <dgm:chPref val="0"/>
        </dgm:presLayoutVars>
      </dgm:prSet>
      <dgm:spPr/>
    </dgm:pt>
    <dgm:pt modelId="{9C62D8EA-BB3D-43D3-9C61-AB18B3BA90B1}" type="pres">
      <dgm:prSet presAssocID="{AA66EE0A-1CC1-4BE3-A87A-4FD75D37A9F6}" presName="leftComposite" presStyleCnt="0"/>
      <dgm:spPr/>
    </dgm:pt>
    <dgm:pt modelId="{73EA53CB-F0F2-413B-B1DF-76B798440383}" type="pres">
      <dgm:prSet presAssocID="{30989217-8466-4F7E-BA79-1DF0DB744C9A}" presName="childText1_1" presStyleLbl="vennNode1" presStyleIdx="1" presStyleCnt="7">
        <dgm:presLayoutVars>
          <dgm:chMax val="0"/>
          <dgm:chPref val="0"/>
        </dgm:presLayoutVars>
      </dgm:prSet>
      <dgm:spPr/>
    </dgm:pt>
    <dgm:pt modelId="{A4877CD3-598B-447F-B36B-A2DD575AE744}" type="pres">
      <dgm:prSet presAssocID="{30989217-8466-4F7E-BA79-1DF0DB744C9A}" presName="ellipse1" presStyleLbl="vennNode1" presStyleIdx="2" presStyleCnt="7"/>
      <dgm:spPr/>
    </dgm:pt>
    <dgm:pt modelId="{71BE698D-4BB6-4ACF-8224-4B833BE46D25}" type="pres">
      <dgm:prSet presAssocID="{30989217-8466-4F7E-BA79-1DF0DB744C9A}" presName="ellipse2" presStyleLbl="vennNode1" presStyleIdx="3" presStyleCnt="7"/>
      <dgm:spPr/>
    </dgm:pt>
    <dgm:pt modelId="{2087C5C4-29AB-4CEE-9A47-F436A7C04F19}" type="pres">
      <dgm:prSet presAssocID="{DE30168F-484E-459E-AE66-EBADB4E80A32}" presName="childText1_2" presStyleLbl="vennNode1" presStyleIdx="4" presStyleCnt="7">
        <dgm:presLayoutVars>
          <dgm:chMax val="0"/>
          <dgm:chPref val="0"/>
        </dgm:presLayoutVars>
      </dgm:prSet>
      <dgm:spPr/>
    </dgm:pt>
    <dgm:pt modelId="{FD3FCEC2-812C-4B2D-B013-DF9E806A0113}" type="pres">
      <dgm:prSet presAssocID="{DE30168F-484E-459E-AE66-EBADB4E80A32}" presName="ellipse3" presStyleLbl="vennNode1" presStyleIdx="5" presStyleCnt="7"/>
      <dgm:spPr/>
    </dgm:pt>
    <dgm:pt modelId="{1EADB42C-BDBE-4709-B851-C441BC85FB4E}" type="pres">
      <dgm:prSet presAssocID="{1988196D-A2C1-4081-810F-3E66709924ED}" presName="childText1_3" presStyleLbl="vennNode1" presStyleIdx="6" presStyleCnt="7">
        <dgm:presLayoutVars>
          <dgm:chMax val="0"/>
          <dgm:chPref val="0"/>
        </dgm:presLayoutVars>
      </dgm:prSet>
      <dgm:spPr/>
    </dgm:pt>
    <dgm:pt modelId="{535527F1-AB7B-4C37-8F09-079D9F41429F}" type="pres">
      <dgm:prSet presAssocID="{AA66EE0A-1CC1-4BE3-A87A-4FD75D37A9F6}" presName="rightChild" presStyleLbl="node2" presStyleIdx="0" presStyleCnt="1">
        <dgm:presLayoutVars>
          <dgm:chMax val="0"/>
          <dgm:chPref val="0"/>
        </dgm:presLayoutVars>
      </dgm:prSet>
      <dgm:spPr/>
    </dgm:pt>
    <dgm:pt modelId="{548B29E2-DACD-4111-B9DE-6D5B15EB31D3}" type="pres">
      <dgm:prSet presAssocID="{AA66EE0A-1CC1-4BE3-A87A-4FD75D37A9F6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A30A0D1F-D271-4A2E-AC8E-03D6BAEFCD39}" type="presOf" srcId="{BF819351-BB48-4A23-8BFD-AD6F4D3D9D8F}" destId="{548B29E2-DACD-4111-B9DE-6D5B15EB31D3}" srcOrd="0" destOrd="0" presId="urn:microsoft.com/office/officeart/2009/3/layout/PhasedProcess"/>
    <dgm:cxn modelId="{87770762-F513-4DCE-81D9-0D09F2F7B962}" srcId="{F3890E9F-B0DD-4B9C-9546-F13E3777C65C}" destId="{B543010B-A054-4AA5-B737-8B277E237F2E}" srcOrd="0" destOrd="0" parTransId="{74F0DC67-6D4B-4D6B-8D85-98F9A0CD9154}" sibTransId="{06EFD2DD-510B-4C82-927E-3EE800D8473F}"/>
    <dgm:cxn modelId="{1BFCCC68-142C-4C91-9DB2-22E0B01C50FC}" type="presOf" srcId="{82EC723C-9BCF-468A-8E6D-42C1E33B4FDA}" destId="{5A62039A-344B-48E7-9611-5C1165E088AD}" srcOrd="1" destOrd="0" presId="urn:microsoft.com/office/officeart/2009/3/layout/PhasedProcess"/>
    <dgm:cxn modelId="{FCFC6F70-FB6E-4FBF-97B9-2F4AC6BB23CC}" srcId="{BF819351-BB48-4A23-8BFD-AD6F4D3D9D8F}" destId="{DE30168F-484E-459E-AE66-EBADB4E80A32}" srcOrd="1" destOrd="0" parTransId="{22123838-CEF0-49C6-AA17-ABF5ECC4D78D}" sibTransId="{AA32A97A-0191-4AD4-9AF2-B2726B072426}"/>
    <dgm:cxn modelId="{2AF2B152-32EC-4333-B2D8-7B5D78E227E5}" type="presOf" srcId="{F3890E9F-B0DD-4B9C-9546-F13E3777C65C}" destId="{738BFE88-0822-4ABD-BF32-84E850DBE6FB}" srcOrd="0" destOrd="0" presId="urn:microsoft.com/office/officeart/2009/3/layout/PhasedProcess"/>
    <dgm:cxn modelId="{954CB273-BE8D-4B52-B264-FFC75BCEC20F}" srcId="{AA66EE0A-1CC1-4BE3-A87A-4FD75D37A9F6}" destId="{BF819351-BB48-4A23-8BFD-AD6F4D3D9D8F}" srcOrd="0" destOrd="0" parTransId="{F2EE189C-7547-4C1D-89D6-5A4F77AB3537}" sibTransId="{A571B1AC-EEE1-4642-9A1D-532A41F06991}"/>
    <dgm:cxn modelId="{B7280159-6C55-4C88-B029-5B2C23297C20}" srcId="{34AB5188-E295-4E41-803E-C4445155B2A1}" destId="{82EC723C-9BCF-468A-8E6D-42C1E33B4FDA}" srcOrd="0" destOrd="0" parTransId="{6D851C95-3537-4538-8676-17F3A405B806}" sibTransId="{933E367B-FFAF-4541-B5AF-FA7470DA9D99}"/>
    <dgm:cxn modelId="{EB714C93-7AFA-4E4D-B076-E2D3A2F18193}" type="presOf" srcId="{AA66EE0A-1CC1-4BE3-A87A-4FD75D37A9F6}" destId="{1EE235C2-F637-49D9-9C4A-A3E8F1D6195B}" srcOrd="0" destOrd="0" presId="urn:microsoft.com/office/officeart/2009/3/layout/PhasedProcess"/>
    <dgm:cxn modelId="{6C3EDC93-4891-4CFE-ABB1-6D836118B244}" type="presOf" srcId="{82EC723C-9BCF-468A-8E6D-42C1E33B4FDA}" destId="{5FD6D24D-6F9F-42AF-8507-B8161EBC345D}" srcOrd="0" destOrd="0" presId="urn:microsoft.com/office/officeart/2009/3/layout/PhasedProcess"/>
    <dgm:cxn modelId="{B40FCFA0-0955-43AD-B42F-20130D291191}" type="presOf" srcId="{B543010B-A054-4AA5-B737-8B277E237F2E}" destId="{535527F1-AB7B-4C37-8F09-079D9F41429F}" srcOrd="0" destOrd="0" presId="urn:microsoft.com/office/officeart/2009/3/layout/PhasedProcess"/>
    <dgm:cxn modelId="{377DA4A5-9FA3-4118-A538-18F01B4B05E5}" type="presOf" srcId="{30989217-8466-4F7E-BA79-1DF0DB744C9A}" destId="{73EA53CB-F0F2-413B-B1DF-76B798440383}" srcOrd="0" destOrd="0" presId="urn:microsoft.com/office/officeart/2009/3/layout/PhasedProcess"/>
    <dgm:cxn modelId="{AF7EEDB9-EC7C-4C35-9956-8391CC42BF10}" srcId="{BF819351-BB48-4A23-8BFD-AD6F4D3D9D8F}" destId="{30989217-8466-4F7E-BA79-1DF0DB744C9A}" srcOrd="0" destOrd="0" parTransId="{4DECA5ED-C5CF-4D73-9FFB-D2DB3AB5A5C6}" sibTransId="{FF8E2C8C-F66C-47F6-856A-C053B09C8ABD}"/>
    <dgm:cxn modelId="{BD98B0BA-8E9E-4F55-AA8E-32476210AB8B}" type="presOf" srcId="{34AB5188-E295-4E41-803E-C4445155B2A1}" destId="{69CE96E5-E02F-4618-968E-E3E934304153}" srcOrd="0" destOrd="0" presId="urn:microsoft.com/office/officeart/2009/3/layout/PhasedProcess"/>
    <dgm:cxn modelId="{6D8141BE-43B5-48C8-8B22-710E3FDDF269}" type="presOf" srcId="{DE30168F-484E-459E-AE66-EBADB4E80A32}" destId="{2087C5C4-29AB-4CEE-9A47-F436A7C04F19}" srcOrd="0" destOrd="0" presId="urn:microsoft.com/office/officeart/2009/3/layout/PhasedProcess"/>
    <dgm:cxn modelId="{73A167C6-A271-4933-9A1F-5159654AC69B}" srcId="{AA66EE0A-1CC1-4BE3-A87A-4FD75D37A9F6}" destId="{F3890E9F-B0DD-4B9C-9546-F13E3777C65C}" srcOrd="2" destOrd="0" parTransId="{0571A078-015A-4CAA-8703-B303AD2C4A60}" sibTransId="{48179206-076B-48DD-B65C-D48C4F5BAA7C}"/>
    <dgm:cxn modelId="{5EC0BDC8-03B2-41B9-8FA8-98028C290688}" type="presOf" srcId="{1988196D-A2C1-4081-810F-3E66709924ED}" destId="{1EADB42C-BDBE-4709-B851-C441BC85FB4E}" srcOrd="0" destOrd="0" presId="urn:microsoft.com/office/officeart/2009/3/layout/PhasedProcess"/>
    <dgm:cxn modelId="{0F9366D2-F8BC-4C6B-B5B8-C86575D13DE9}" srcId="{BF819351-BB48-4A23-8BFD-AD6F4D3D9D8F}" destId="{1988196D-A2C1-4081-810F-3E66709924ED}" srcOrd="2" destOrd="0" parTransId="{02DD93B6-4A29-4222-B259-35739E978346}" sibTransId="{B5BB5B8E-C45F-4BFF-B972-AEBC6F7187FB}"/>
    <dgm:cxn modelId="{9B21BFFE-C912-4A89-BEF5-29B580CFCE7B}" srcId="{AA66EE0A-1CC1-4BE3-A87A-4FD75D37A9F6}" destId="{34AB5188-E295-4E41-803E-C4445155B2A1}" srcOrd="1" destOrd="0" parTransId="{017E484F-735E-4721-B35F-00850D61E353}" sibTransId="{473CDB3D-2604-46A0-AE29-2EC520269DF4}"/>
    <dgm:cxn modelId="{75D89172-6D09-44B0-9799-922DA399FB6E}" type="presParOf" srcId="{1EE235C2-F637-49D9-9C4A-A3E8F1D6195B}" destId="{5A2FDF19-4F8C-4D47-A3B1-E3F50A44EEC7}" srcOrd="0" destOrd="0" presId="urn:microsoft.com/office/officeart/2009/3/layout/PhasedProcess"/>
    <dgm:cxn modelId="{3D77E071-3936-41DA-8BBF-CADE83FE20E7}" type="presParOf" srcId="{1EE235C2-F637-49D9-9C4A-A3E8F1D6195B}" destId="{0DE4120F-C632-47CE-995E-E84E22DAC28A}" srcOrd="1" destOrd="0" presId="urn:microsoft.com/office/officeart/2009/3/layout/PhasedProcess"/>
    <dgm:cxn modelId="{B239BED1-0B96-4087-A3E8-49BE3F8AAD50}" type="presParOf" srcId="{1EE235C2-F637-49D9-9C4A-A3E8F1D6195B}" destId="{69CE96E5-E02F-4618-968E-E3E934304153}" srcOrd="2" destOrd="0" presId="urn:microsoft.com/office/officeart/2009/3/layout/PhasedProcess"/>
    <dgm:cxn modelId="{B1E0E5C8-24EB-48A0-8BA9-162EDA46413D}" type="presParOf" srcId="{1EE235C2-F637-49D9-9C4A-A3E8F1D6195B}" destId="{EC545491-6494-4793-9FF5-086C59D4D7CF}" srcOrd="3" destOrd="0" presId="urn:microsoft.com/office/officeart/2009/3/layout/PhasedProcess"/>
    <dgm:cxn modelId="{EB53B462-8684-4DF4-B45A-3C7AAFE9C677}" type="presParOf" srcId="{1EE235C2-F637-49D9-9C4A-A3E8F1D6195B}" destId="{B5018127-6AF1-4CA3-9020-73A587968639}" srcOrd="4" destOrd="0" presId="urn:microsoft.com/office/officeart/2009/3/layout/PhasedProcess"/>
    <dgm:cxn modelId="{E35EF4BF-7532-47C2-87FD-4AB63328BB07}" type="presParOf" srcId="{1EE235C2-F637-49D9-9C4A-A3E8F1D6195B}" destId="{738BFE88-0822-4ABD-BF32-84E850DBE6FB}" srcOrd="5" destOrd="0" presId="urn:microsoft.com/office/officeart/2009/3/layout/PhasedProcess"/>
    <dgm:cxn modelId="{9E1CA403-36CA-45E6-9A87-61417725D9A1}" type="presParOf" srcId="{1EE235C2-F637-49D9-9C4A-A3E8F1D6195B}" destId="{57007824-5B22-4076-95D3-A6B9E6CF86C7}" srcOrd="6" destOrd="0" presId="urn:microsoft.com/office/officeart/2009/3/layout/PhasedProcess"/>
    <dgm:cxn modelId="{2C15A7FE-5C6B-47D7-99CE-4BC23213151D}" type="presParOf" srcId="{57007824-5B22-4076-95D3-A6B9E6CF86C7}" destId="{5FD6D24D-6F9F-42AF-8507-B8161EBC345D}" srcOrd="0" destOrd="0" presId="urn:microsoft.com/office/officeart/2009/3/layout/PhasedProcess"/>
    <dgm:cxn modelId="{5AA81138-F0AB-48C7-B8AC-F1A0B1C8AF5A}" type="presParOf" srcId="{57007824-5B22-4076-95D3-A6B9E6CF86C7}" destId="{5A62039A-344B-48E7-9611-5C1165E088AD}" srcOrd="1" destOrd="0" presId="urn:microsoft.com/office/officeart/2009/3/layout/PhasedProcess"/>
    <dgm:cxn modelId="{D36647AC-2CCD-42BC-AF8C-F2A69EB6BCA9}" type="presParOf" srcId="{1EE235C2-F637-49D9-9C4A-A3E8F1D6195B}" destId="{9C62D8EA-BB3D-43D3-9C61-AB18B3BA90B1}" srcOrd="7" destOrd="0" presId="urn:microsoft.com/office/officeart/2009/3/layout/PhasedProcess"/>
    <dgm:cxn modelId="{2A80774C-B1D2-4F32-B94D-0BDC485DE817}" type="presParOf" srcId="{9C62D8EA-BB3D-43D3-9C61-AB18B3BA90B1}" destId="{73EA53CB-F0F2-413B-B1DF-76B798440383}" srcOrd="0" destOrd="0" presId="urn:microsoft.com/office/officeart/2009/3/layout/PhasedProcess"/>
    <dgm:cxn modelId="{012FA1DB-5DBF-4FAD-8B04-4A905078AEC7}" type="presParOf" srcId="{9C62D8EA-BB3D-43D3-9C61-AB18B3BA90B1}" destId="{A4877CD3-598B-447F-B36B-A2DD575AE744}" srcOrd="1" destOrd="0" presId="urn:microsoft.com/office/officeart/2009/3/layout/PhasedProcess"/>
    <dgm:cxn modelId="{589EEA21-4363-4AFD-8323-CEE690D2558C}" type="presParOf" srcId="{9C62D8EA-BB3D-43D3-9C61-AB18B3BA90B1}" destId="{71BE698D-4BB6-4ACF-8224-4B833BE46D25}" srcOrd="2" destOrd="0" presId="urn:microsoft.com/office/officeart/2009/3/layout/PhasedProcess"/>
    <dgm:cxn modelId="{B523580C-9F8A-4EFB-AC4F-C43A25E18E94}" type="presParOf" srcId="{9C62D8EA-BB3D-43D3-9C61-AB18B3BA90B1}" destId="{2087C5C4-29AB-4CEE-9A47-F436A7C04F19}" srcOrd="3" destOrd="0" presId="urn:microsoft.com/office/officeart/2009/3/layout/PhasedProcess"/>
    <dgm:cxn modelId="{E26F0F05-B19E-403A-A6A3-BCD1E0C271CE}" type="presParOf" srcId="{9C62D8EA-BB3D-43D3-9C61-AB18B3BA90B1}" destId="{FD3FCEC2-812C-4B2D-B013-DF9E806A0113}" srcOrd="4" destOrd="0" presId="urn:microsoft.com/office/officeart/2009/3/layout/PhasedProcess"/>
    <dgm:cxn modelId="{A8DDA7CA-8DE5-4AFB-8FD0-A119C7EF8AC9}" type="presParOf" srcId="{9C62D8EA-BB3D-43D3-9C61-AB18B3BA90B1}" destId="{1EADB42C-BDBE-4709-B851-C441BC85FB4E}" srcOrd="5" destOrd="0" presId="urn:microsoft.com/office/officeart/2009/3/layout/PhasedProcess"/>
    <dgm:cxn modelId="{CD08C936-2FE7-4164-92FD-CDC0D93037EB}" type="presParOf" srcId="{1EE235C2-F637-49D9-9C4A-A3E8F1D6195B}" destId="{535527F1-AB7B-4C37-8F09-079D9F41429F}" srcOrd="8" destOrd="0" presId="urn:microsoft.com/office/officeart/2009/3/layout/PhasedProcess"/>
    <dgm:cxn modelId="{D9124725-7F3E-49D7-BD0D-B40D58DCB0A0}" type="presParOf" srcId="{1EE235C2-F637-49D9-9C4A-A3E8F1D6195B}" destId="{548B29E2-DACD-4111-B9DE-6D5B15EB31D3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8EAAC-4F3B-4DBD-9BEC-A6CC0551791A}" type="doc">
      <dgm:prSet loTypeId="urn:microsoft.com/office/officeart/2011/layout/CircleProcess" loCatId="process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2F4536-2B4D-44D8-AFE6-98A256A41A27}">
      <dgm:prSet phldrT="[Text]"/>
      <dgm:spPr/>
      <dgm:t>
        <a:bodyPr/>
        <a:lstStyle/>
        <a:p>
          <a:r>
            <a:rPr lang="ar-EG" b="1" dirty="0">
              <a:solidFill>
                <a:schemeClr val="bg1"/>
              </a:solidFill>
            </a:rPr>
            <a:t>الانتقاء</a:t>
          </a:r>
          <a:endParaRPr lang="en-US" b="1" dirty="0">
            <a:solidFill>
              <a:schemeClr val="bg1"/>
            </a:solidFill>
          </a:endParaRPr>
        </a:p>
      </dgm:t>
    </dgm:pt>
    <dgm:pt modelId="{30BF559B-086D-4B4D-8B1E-E4B3FCF060EB}" type="parTrans" cxnId="{7B61BC6F-97C9-47A0-A4D8-B1E01DB8C1D2}">
      <dgm:prSet/>
      <dgm:spPr/>
      <dgm:t>
        <a:bodyPr/>
        <a:lstStyle/>
        <a:p>
          <a:endParaRPr lang="en-US"/>
        </a:p>
      </dgm:t>
    </dgm:pt>
    <dgm:pt modelId="{1370672A-12CC-416B-BBA9-84AA5C43573C}" type="sibTrans" cxnId="{7B61BC6F-97C9-47A0-A4D8-B1E01DB8C1D2}">
      <dgm:prSet/>
      <dgm:spPr/>
      <dgm:t>
        <a:bodyPr/>
        <a:lstStyle/>
        <a:p>
          <a:endParaRPr lang="en-US"/>
        </a:p>
      </dgm:t>
    </dgm:pt>
    <dgm:pt modelId="{2BE0E297-349B-49D1-8916-99BBFB682B0C}">
      <dgm:prSet phldrT="[Text]"/>
      <dgm:spPr/>
      <dgm:t>
        <a:bodyPr/>
        <a:lstStyle/>
        <a:p>
          <a:r>
            <a:rPr lang="ar-EG" b="1" dirty="0">
              <a:solidFill>
                <a:schemeClr val="bg1"/>
              </a:solidFill>
            </a:rPr>
            <a:t>تحسين الاداء</a:t>
          </a:r>
          <a:endParaRPr lang="en-US" b="1" dirty="0">
            <a:solidFill>
              <a:schemeClr val="bg1"/>
            </a:solidFill>
          </a:endParaRPr>
        </a:p>
      </dgm:t>
    </dgm:pt>
    <dgm:pt modelId="{D0E941B3-0B2B-4F9B-9EDF-1F0977368ABB}" type="parTrans" cxnId="{FF4E51E5-158C-447A-8D61-6BBAE45310B8}">
      <dgm:prSet/>
      <dgm:spPr/>
      <dgm:t>
        <a:bodyPr/>
        <a:lstStyle/>
        <a:p>
          <a:endParaRPr lang="en-US"/>
        </a:p>
      </dgm:t>
    </dgm:pt>
    <dgm:pt modelId="{32695AF8-E633-41F2-8B43-905DA2CFB1AF}" type="sibTrans" cxnId="{FF4E51E5-158C-447A-8D61-6BBAE45310B8}">
      <dgm:prSet/>
      <dgm:spPr/>
      <dgm:t>
        <a:bodyPr/>
        <a:lstStyle/>
        <a:p>
          <a:endParaRPr lang="en-US"/>
        </a:p>
      </dgm:t>
    </dgm:pt>
    <dgm:pt modelId="{A808A398-F8C5-4552-B451-60BFFA8843A3}">
      <dgm:prSet phldrT="[Text]"/>
      <dgm:spPr/>
      <dgm:t>
        <a:bodyPr/>
        <a:lstStyle/>
        <a:p>
          <a:r>
            <a:rPr lang="ar-EG" b="1" dirty="0">
              <a:solidFill>
                <a:schemeClr val="bg1"/>
              </a:solidFill>
            </a:rPr>
            <a:t>العلاج الجيني</a:t>
          </a:r>
          <a:endParaRPr lang="en-US" b="1" dirty="0">
            <a:solidFill>
              <a:schemeClr val="bg1"/>
            </a:solidFill>
          </a:endParaRPr>
        </a:p>
      </dgm:t>
    </dgm:pt>
    <dgm:pt modelId="{195E89F7-D032-494E-8158-BB9BA15AFAC1}" type="parTrans" cxnId="{1CF0C092-FC5A-4CDF-AD33-4A56400C4692}">
      <dgm:prSet/>
      <dgm:spPr/>
      <dgm:t>
        <a:bodyPr/>
        <a:lstStyle/>
        <a:p>
          <a:endParaRPr lang="en-US"/>
        </a:p>
      </dgm:t>
    </dgm:pt>
    <dgm:pt modelId="{1538195E-0956-481A-B7EA-80CBDDF51E94}" type="sibTrans" cxnId="{1CF0C092-FC5A-4CDF-AD33-4A56400C4692}">
      <dgm:prSet/>
      <dgm:spPr/>
      <dgm:t>
        <a:bodyPr/>
        <a:lstStyle/>
        <a:p>
          <a:endParaRPr lang="en-US"/>
        </a:p>
      </dgm:t>
    </dgm:pt>
    <dgm:pt modelId="{12C20F1D-F275-482D-BDE9-0701AE21A798}">
      <dgm:prSet phldrT="[Text]"/>
      <dgm:spPr/>
      <dgm:t>
        <a:bodyPr/>
        <a:lstStyle/>
        <a:p>
          <a:r>
            <a:rPr lang="ar-EG" b="1" dirty="0">
              <a:solidFill>
                <a:schemeClr val="bg1"/>
              </a:solidFill>
            </a:rPr>
            <a:t>فوائد واضرار الجينات</a:t>
          </a:r>
          <a:endParaRPr lang="en-US" b="1" dirty="0">
            <a:solidFill>
              <a:schemeClr val="bg1"/>
            </a:solidFill>
          </a:endParaRPr>
        </a:p>
      </dgm:t>
    </dgm:pt>
    <dgm:pt modelId="{F6B834E7-BCCF-4270-905F-3BC3B5E88222}" type="parTrans" cxnId="{A90E5788-237E-401A-BDB6-3359B700B94B}">
      <dgm:prSet/>
      <dgm:spPr/>
      <dgm:t>
        <a:bodyPr/>
        <a:lstStyle/>
        <a:p>
          <a:endParaRPr lang="en-US"/>
        </a:p>
      </dgm:t>
    </dgm:pt>
    <dgm:pt modelId="{5C4299AB-594E-4CB9-9E57-B97CCDC9818D}" type="sibTrans" cxnId="{A90E5788-237E-401A-BDB6-3359B700B94B}">
      <dgm:prSet/>
      <dgm:spPr/>
      <dgm:t>
        <a:bodyPr/>
        <a:lstStyle/>
        <a:p>
          <a:endParaRPr lang="en-US"/>
        </a:p>
      </dgm:t>
    </dgm:pt>
    <dgm:pt modelId="{4972ADE1-0503-4F6E-9B69-DBFC7F4531E0}" type="pres">
      <dgm:prSet presAssocID="{9EE8EAAC-4F3B-4DBD-9BEC-A6CC0551791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772B3AA-4F56-4D15-8848-5D22F686E093}" type="pres">
      <dgm:prSet presAssocID="{2BE0E297-349B-49D1-8916-99BBFB682B0C}" presName="Accent4" presStyleCnt="0"/>
      <dgm:spPr/>
    </dgm:pt>
    <dgm:pt modelId="{4827D043-B501-4A73-AA2C-CB12162C011A}" type="pres">
      <dgm:prSet presAssocID="{2BE0E297-349B-49D1-8916-99BBFB682B0C}" presName="Accent" presStyleLbl="node1" presStyleIdx="0" presStyleCnt="4"/>
      <dgm:spPr/>
    </dgm:pt>
    <dgm:pt modelId="{B86E65FC-9E69-4526-9883-51562F6B5828}" type="pres">
      <dgm:prSet presAssocID="{2BE0E297-349B-49D1-8916-99BBFB682B0C}" presName="ParentBackground4" presStyleCnt="0"/>
      <dgm:spPr/>
    </dgm:pt>
    <dgm:pt modelId="{F244B031-CA1D-4D96-AAE8-770137958B51}" type="pres">
      <dgm:prSet presAssocID="{2BE0E297-349B-49D1-8916-99BBFB682B0C}" presName="ParentBackground" presStyleLbl="fgAcc1" presStyleIdx="0" presStyleCnt="4"/>
      <dgm:spPr/>
    </dgm:pt>
    <dgm:pt modelId="{2D2A2980-08AE-4C4F-8FEF-878ADAC09CAC}" type="pres">
      <dgm:prSet presAssocID="{2BE0E297-349B-49D1-8916-99BBFB682B0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49F89A-26A5-41BB-AD91-A4B1FF911058}" type="pres">
      <dgm:prSet presAssocID="{D52F4536-2B4D-44D8-AFE6-98A256A41A27}" presName="Accent3" presStyleCnt="0"/>
      <dgm:spPr/>
    </dgm:pt>
    <dgm:pt modelId="{D75F9654-1ED2-4B95-84EC-AEEE6D6D9562}" type="pres">
      <dgm:prSet presAssocID="{D52F4536-2B4D-44D8-AFE6-98A256A41A27}" presName="Accent" presStyleLbl="node1" presStyleIdx="1" presStyleCnt="4"/>
      <dgm:spPr/>
    </dgm:pt>
    <dgm:pt modelId="{D8C9EB29-A7B9-419F-B078-AE0C995D9358}" type="pres">
      <dgm:prSet presAssocID="{D52F4536-2B4D-44D8-AFE6-98A256A41A27}" presName="ParentBackground3" presStyleCnt="0"/>
      <dgm:spPr/>
    </dgm:pt>
    <dgm:pt modelId="{7DD38C1F-3DF5-4219-9AF5-8BAF3614936B}" type="pres">
      <dgm:prSet presAssocID="{D52F4536-2B4D-44D8-AFE6-98A256A41A27}" presName="ParentBackground" presStyleLbl="fgAcc1" presStyleIdx="1" presStyleCnt="4"/>
      <dgm:spPr/>
    </dgm:pt>
    <dgm:pt modelId="{D9AA412A-05B1-48F0-8D5C-35D4D9A6DEF9}" type="pres">
      <dgm:prSet presAssocID="{D52F4536-2B4D-44D8-AFE6-98A256A41A2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C905C3-EB07-4EDD-B086-2F3272FA779C}" type="pres">
      <dgm:prSet presAssocID="{A808A398-F8C5-4552-B451-60BFFA8843A3}" presName="Accent2" presStyleCnt="0"/>
      <dgm:spPr/>
    </dgm:pt>
    <dgm:pt modelId="{FB7C9224-40EE-4FD3-9F46-7245DE557E42}" type="pres">
      <dgm:prSet presAssocID="{A808A398-F8C5-4552-B451-60BFFA8843A3}" presName="Accent" presStyleLbl="node1" presStyleIdx="2" presStyleCnt="4"/>
      <dgm:spPr/>
    </dgm:pt>
    <dgm:pt modelId="{B9D627FE-984A-4BAC-96B8-E73D95FA7F92}" type="pres">
      <dgm:prSet presAssocID="{A808A398-F8C5-4552-B451-60BFFA8843A3}" presName="ParentBackground2" presStyleCnt="0"/>
      <dgm:spPr/>
    </dgm:pt>
    <dgm:pt modelId="{8861713D-98F4-43B1-8790-135804EE313F}" type="pres">
      <dgm:prSet presAssocID="{A808A398-F8C5-4552-B451-60BFFA8843A3}" presName="ParentBackground" presStyleLbl="fgAcc1" presStyleIdx="2" presStyleCnt="4"/>
      <dgm:spPr/>
    </dgm:pt>
    <dgm:pt modelId="{F3464F67-306A-4328-A5FB-0F8A4A32D852}" type="pres">
      <dgm:prSet presAssocID="{A808A398-F8C5-4552-B451-60BFFA8843A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0676A81-6EB3-4A3C-BCF1-73F325F1371B}" type="pres">
      <dgm:prSet presAssocID="{12C20F1D-F275-482D-BDE9-0701AE21A798}" presName="Accent1" presStyleCnt="0"/>
      <dgm:spPr/>
    </dgm:pt>
    <dgm:pt modelId="{1931716B-41A4-4BC5-A594-DF5EF5919887}" type="pres">
      <dgm:prSet presAssocID="{12C20F1D-F275-482D-BDE9-0701AE21A798}" presName="Accent" presStyleLbl="node1" presStyleIdx="3" presStyleCnt="4"/>
      <dgm:spPr/>
    </dgm:pt>
    <dgm:pt modelId="{4885934F-E590-4E9B-BC4A-BEF4395683AA}" type="pres">
      <dgm:prSet presAssocID="{12C20F1D-F275-482D-BDE9-0701AE21A798}" presName="ParentBackground1" presStyleCnt="0"/>
      <dgm:spPr/>
    </dgm:pt>
    <dgm:pt modelId="{BD643638-2A6B-4ED2-8C70-02CDA7CB1D37}" type="pres">
      <dgm:prSet presAssocID="{12C20F1D-F275-482D-BDE9-0701AE21A798}" presName="ParentBackground" presStyleLbl="fgAcc1" presStyleIdx="3" presStyleCnt="4"/>
      <dgm:spPr/>
    </dgm:pt>
    <dgm:pt modelId="{AE241652-C87C-4184-817C-AFC75AFD595E}" type="pres">
      <dgm:prSet presAssocID="{12C20F1D-F275-482D-BDE9-0701AE21A79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957451E-CC68-4A7C-8346-B70EA8FA4900}" type="presOf" srcId="{2BE0E297-349B-49D1-8916-99BBFB682B0C}" destId="{2D2A2980-08AE-4C4F-8FEF-878ADAC09CAC}" srcOrd="1" destOrd="0" presId="urn:microsoft.com/office/officeart/2011/layout/CircleProcess"/>
    <dgm:cxn modelId="{D5DECA23-B5EB-455B-BD79-EE89AF896325}" type="presOf" srcId="{D52F4536-2B4D-44D8-AFE6-98A256A41A27}" destId="{7DD38C1F-3DF5-4219-9AF5-8BAF3614936B}" srcOrd="0" destOrd="0" presId="urn:microsoft.com/office/officeart/2011/layout/CircleProcess"/>
    <dgm:cxn modelId="{7B61BC6F-97C9-47A0-A4D8-B1E01DB8C1D2}" srcId="{9EE8EAAC-4F3B-4DBD-9BEC-A6CC0551791A}" destId="{D52F4536-2B4D-44D8-AFE6-98A256A41A27}" srcOrd="2" destOrd="0" parTransId="{30BF559B-086D-4B4D-8B1E-E4B3FCF060EB}" sibTransId="{1370672A-12CC-416B-BBA9-84AA5C43573C}"/>
    <dgm:cxn modelId="{C5D34A50-A130-408B-97F5-6082354E56B1}" type="presOf" srcId="{12C20F1D-F275-482D-BDE9-0701AE21A798}" destId="{AE241652-C87C-4184-817C-AFC75AFD595E}" srcOrd="1" destOrd="0" presId="urn:microsoft.com/office/officeart/2011/layout/CircleProcess"/>
    <dgm:cxn modelId="{419CDD59-6461-4913-B538-61B4BF641971}" type="presOf" srcId="{A808A398-F8C5-4552-B451-60BFFA8843A3}" destId="{8861713D-98F4-43B1-8790-135804EE313F}" srcOrd="0" destOrd="0" presId="urn:microsoft.com/office/officeart/2011/layout/CircleProcess"/>
    <dgm:cxn modelId="{A90E5788-237E-401A-BDB6-3359B700B94B}" srcId="{9EE8EAAC-4F3B-4DBD-9BEC-A6CC0551791A}" destId="{12C20F1D-F275-482D-BDE9-0701AE21A798}" srcOrd="0" destOrd="0" parTransId="{F6B834E7-BCCF-4270-905F-3BC3B5E88222}" sibTransId="{5C4299AB-594E-4CB9-9E57-B97CCDC9818D}"/>
    <dgm:cxn modelId="{1CF0C092-FC5A-4CDF-AD33-4A56400C4692}" srcId="{9EE8EAAC-4F3B-4DBD-9BEC-A6CC0551791A}" destId="{A808A398-F8C5-4552-B451-60BFFA8843A3}" srcOrd="1" destOrd="0" parTransId="{195E89F7-D032-494E-8158-BB9BA15AFAC1}" sibTransId="{1538195E-0956-481A-B7EA-80CBDDF51E94}"/>
    <dgm:cxn modelId="{D8491AA5-5914-46D2-A9A7-24A430627649}" type="presOf" srcId="{9EE8EAAC-4F3B-4DBD-9BEC-A6CC0551791A}" destId="{4972ADE1-0503-4F6E-9B69-DBFC7F4531E0}" srcOrd="0" destOrd="0" presId="urn:microsoft.com/office/officeart/2011/layout/CircleProcess"/>
    <dgm:cxn modelId="{0BF933A9-76B2-4B38-9D83-00C55201654C}" type="presOf" srcId="{D52F4536-2B4D-44D8-AFE6-98A256A41A27}" destId="{D9AA412A-05B1-48F0-8D5C-35D4D9A6DEF9}" srcOrd="1" destOrd="0" presId="urn:microsoft.com/office/officeart/2011/layout/CircleProcess"/>
    <dgm:cxn modelId="{4CB697B1-A2DB-41EC-ADF3-3DC20ED22F34}" type="presOf" srcId="{A808A398-F8C5-4552-B451-60BFFA8843A3}" destId="{F3464F67-306A-4328-A5FB-0F8A4A32D852}" srcOrd="1" destOrd="0" presId="urn:microsoft.com/office/officeart/2011/layout/CircleProcess"/>
    <dgm:cxn modelId="{063379BD-AD72-49E4-B3AE-05492EA8B430}" type="presOf" srcId="{2BE0E297-349B-49D1-8916-99BBFB682B0C}" destId="{F244B031-CA1D-4D96-AAE8-770137958B51}" srcOrd="0" destOrd="0" presId="urn:microsoft.com/office/officeart/2011/layout/CircleProcess"/>
    <dgm:cxn modelId="{FF4E51E5-158C-447A-8D61-6BBAE45310B8}" srcId="{9EE8EAAC-4F3B-4DBD-9BEC-A6CC0551791A}" destId="{2BE0E297-349B-49D1-8916-99BBFB682B0C}" srcOrd="3" destOrd="0" parTransId="{D0E941B3-0B2B-4F9B-9EDF-1F0977368ABB}" sibTransId="{32695AF8-E633-41F2-8B43-905DA2CFB1AF}"/>
    <dgm:cxn modelId="{20A0B3EB-1340-4D34-96F1-0DA9783BB770}" type="presOf" srcId="{12C20F1D-F275-482D-BDE9-0701AE21A798}" destId="{BD643638-2A6B-4ED2-8C70-02CDA7CB1D37}" srcOrd="0" destOrd="0" presId="urn:microsoft.com/office/officeart/2011/layout/CircleProcess"/>
    <dgm:cxn modelId="{4AA35E85-2E20-41C7-BEF0-18F13C0FF110}" type="presParOf" srcId="{4972ADE1-0503-4F6E-9B69-DBFC7F4531E0}" destId="{9772B3AA-4F56-4D15-8848-5D22F686E093}" srcOrd="0" destOrd="0" presId="urn:microsoft.com/office/officeart/2011/layout/CircleProcess"/>
    <dgm:cxn modelId="{D078D3C0-1E32-44FB-A5C5-FC23E0296BBA}" type="presParOf" srcId="{9772B3AA-4F56-4D15-8848-5D22F686E093}" destId="{4827D043-B501-4A73-AA2C-CB12162C011A}" srcOrd="0" destOrd="0" presId="urn:microsoft.com/office/officeart/2011/layout/CircleProcess"/>
    <dgm:cxn modelId="{CF008391-F4F7-414D-9C1C-C6DB723103D9}" type="presParOf" srcId="{4972ADE1-0503-4F6E-9B69-DBFC7F4531E0}" destId="{B86E65FC-9E69-4526-9883-51562F6B5828}" srcOrd="1" destOrd="0" presId="urn:microsoft.com/office/officeart/2011/layout/CircleProcess"/>
    <dgm:cxn modelId="{364902EE-502B-4210-99C9-E174AFEA96C9}" type="presParOf" srcId="{B86E65FC-9E69-4526-9883-51562F6B5828}" destId="{F244B031-CA1D-4D96-AAE8-770137958B51}" srcOrd="0" destOrd="0" presId="urn:microsoft.com/office/officeart/2011/layout/CircleProcess"/>
    <dgm:cxn modelId="{7C8FC599-FE9B-4215-AAD6-B330E46F9D82}" type="presParOf" srcId="{4972ADE1-0503-4F6E-9B69-DBFC7F4531E0}" destId="{2D2A2980-08AE-4C4F-8FEF-878ADAC09CAC}" srcOrd="2" destOrd="0" presId="urn:microsoft.com/office/officeart/2011/layout/CircleProcess"/>
    <dgm:cxn modelId="{4049A3AD-90F8-4840-951C-D4C661BB1F69}" type="presParOf" srcId="{4972ADE1-0503-4F6E-9B69-DBFC7F4531E0}" destId="{E449F89A-26A5-41BB-AD91-A4B1FF911058}" srcOrd="3" destOrd="0" presId="urn:microsoft.com/office/officeart/2011/layout/CircleProcess"/>
    <dgm:cxn modelId="{25CCDBE3-725F-4D72-BD7D-6E1D895DB095}" type="presParOf" srcId="{E449F89A-26A5-41BB-AD91-A4B1FF911058}" destId="{D75F9654-1ED2-4B95-84EC-AEEE6D6D9562}" srcOrd="0" destOrd="0" presId="urn:microsoft.com/office/officeart/2011/layout/CircleProcess"/>
    <dgm:cxn modelId="{F8253F72-3F8D-4A54-B7AA-5DA11B4D7DC1}" type="presParOf" srcId="{4972ADE1-0503-4F6E-9B69-DBFC7F4531E0}" destId="{D8C9EB29-A7B9-419F-B078-AE0C995D9358}" srcOrd="4" destOrd="0" presId="urn:microsoft.com/office/officeart/2011/layout/CircleProcess"/>
    <dgm:cxn modelId="{329BF8F5-58F9-4DE2-AC47-CD9F5657FE57}" type="presParOf" srcId="{D8C9EB29-A7B9-419F-B078-AE0C995D9358}" destId="{7DD38C1F-3DF5-4219-9AF5-8BAF3614936B}" srcOrd="0" destOrd="0" presId="urn:microsoft.com/office/officeart/2011/layout/CircleProcess"/>
    <dgm:cxn modelId="{E74A94AD-EFC7-474C-8C3B-BCE019909329}" type="presParOf" srcId="{4972ADE1-0503-4F6E-9B69-DBFC7F4531E0}" destId="{D9AA412A-05B1-48F0-8D5C-35D4D9A6DEF9}" srcOrd="5" destOrd="0" presId="urn:microsoft.com/office/officeart/2011/layout/CircleProcess"/>
    <dgm:cxn modelId="{03ABAAA5-D3EB-4418-B68E-CD84E2E60581}" type="presParOf" srcId="{4972ADE1-0503-4F6E-9B69-DBFC7F4531E0}" destId="{E6C905C3-EB07-4EDD-B086-2F3272FA779C}" srcOrd="6" destOrd="0" presId="urn:microsoft.com/office/officeart/2011/layout/CircleProcess"/>
    <dgm:cxn modelId="{29EBBFE6-B7ED-4EBF-897B-B4713BCB8E3B}" type="presParOf" srcId="{E6C905C3-EB07-4EDD-B086-2F3272FA779C}" destId="{FB7C9224-40EE-4FD3-9F46-7245DE557E42}" srcOrd="0" destOrd="0" presId="urn:microsoft.com/office/officeart/2011/layout/CircleProcess"/>
    <dgm:cxn modelId="{9C2CA01E-3621-451F-8612-8E93258C3113}" type="presParOf" srcId="{4972ADE1-0503-4F6E-9B69-DBFC7F4531E0}" destId="{B9D627FE-984A-4BAC-96B8-E73D95FA7F92}" srcOrd="7" destOrd="0" presId="urn:microsoft.com/office/officeart/2011/layout/CircleProcess"/>
    <dgm:cxn modelId="{8EFB4DBF-3EC8-4BE5-B30C-5BDFCF8B3D39}" type="presParOf" srcId="{B9D627FE-984A-4BAC-96B8-E73D95FA7F92}" destId="{8861713D-98F4-43B1-8790-135804EE313F}" srcOrd="0" destOrd="0" presId="urn:microsoft.com/office/officeart/2011/layout/CircleProcess"/>
    <dgm:cxn modelId="{7158C832-AF9D-4F72-940F-080C27922B3D}" type="presParOf" srcId="{4972ADE1-0503-4F6E-9B69-DBFC7F4531E0}" destId="{F3464F67-306A-4328-A5FB-0F8A4A32D852}" srcOrd="8" destOrd="0" presId="urn:microsoft.com/office/officeart/2011/layout/CircleProcess"/>
    <dgm:cxn modelId="{AE4E3AC1-BDEA-4D22-B91F-F70F58492564}" type="presParOf" srcId="{4972ADE1-0503-4F6E-9B69-DBFC7F4531E0}" destId="{F0676A81-6EB3-4A3C-BCF1-73F325F1371B}" srcOrd="9" destOrd="0" presId="urn:microsoft.com/office/officeart/2011/layout/CircleProcess"/>
    <dgm:cxn modelId="{82CA45DB-5874-46E0-9111-639531CA2248}" type="presParOf" srcId="{F0676A81-6EB3-4A3C-BCF1-73F325F1371B}" destId="{1931716B-41A4-4BC5-A594-DF5EF5919887}" srcOrd="0" destOrd="0" presId="urn:microsoft.com/office/officeart/2011/layout/CircleProcess"/>
    <dgm:cxn modelId="{527D4AEA-9E62-4EEE-96AD-3B42D10C0772}" type="presParOf" srcId="{4972ADE1-0503-4F6E-9B69-DBFC7F4531E0}" destId="{4885934F-E590-4E9B-BC4A-BEF4395683AA}" srcOrd="10" destOrd="0" presId="urn:microsoft.com/office/officeart/2011/layout/CircleProcess"/>
    <dgm:cxn modelId="{393B8E21-6295-430A-BDB2-070DCA117FDB}" type="presParOf" srcId="{4885934F-E590-4E9B-BC4A-BEF4395683AA}" destId="{BD643638-2A6B-4ED2-8C70-02CDA7CB1D37}" srcOrd="0" destOrd="0" presId="urn:microsoft.com/office/officeart/2011/layout/CircleProcess"/>
    <dgm:cxn modelId="{B0A377ED-A5B7-4388-8927-D350F2A6D27C}" type="presParOf" srcId="{4972ADE1-0503-4F6E-9B69-DBFC7F4531E0}" destId="{AE241652-C87C-4184-817C-AFC75AFD595E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F0065-6B71-4BB4-BC09-DD986A6F78F8}" type="doc">
      <dgm:prSet loTypeId="urn:microsoft.com/office/officeart/2005/8/layout/gear1" loCatId="cycle" qsTypeId="urn:microsoft.com/office/officeart/2009/2/quickstyle/3d8" qsCatId="3D" csTypeId="urn:microsoft.com/office/officeart/2005/8/colors/accent1_2" csCatId="accent1" phldr="1"/>
      <dgm:spPr/>
    </dgm:pt>
    <dgm:pt modelId="{11ABDA8A-B476-423C-B56E-6DA1D8607AFD}">
      <dgm:prSet phldrT="[Text]"/>
      <dgm:spPr/>
      <dgm:t>
        <a:bodyPr/>
        <a:lstStyle/>
        <a:p>
          <a:r>
            <a:rPr lang="ar-EG" dirty="0"/>
            <a:t>يعني </a:t>
          </a:r>
          <a:r>
            <a:rPr lang="ar-EG"/>
            <a:t>ايه الاجهاد </a:t>
          </a:r>
          <a:r>
            <a:rPr lang="ar-EG" dirty="0"/>
            <a:t>تأكسدي</a:t>
          </a:r>
          <a:endParaRPr lang="en-US" dirty="0"/>
        </a:p>
      </dgm:t>
    </dgm:pt>
    <dgm:pt modelId="{E072689B-21D4-4812-8C0A-79A8E8ED3AFA}" type="parTrans" cxnId="{F307561F-44CC-4C14-B0D5-A2EA68C27EB0}">
      <dgm:prSet/>
      <dgm:spPr/>
      <dgm:t>
        <a:bodyPr/>
        <a:lstStyle/>
        <a:p>
          <a:endParaRPr lang="en-US"/>
        </a:p>
      </dgm:t>
    </dgm:pt>
    <dgm:pt modelId="{056F0DE3-37F9-4E5F-9C7A-F8F06E0920C5}" type="sibTrans" cxnId="{F307561F-44CC-4C14-B0D5-A2EA68C27EB0}">
      <dgm:prSet/>
      <dgm:spPr/>
      <dgm:t>
        <a:bodyPr/>
        <a:lstStyle/>
        <a:p>
          <a:endParaRPr lang="en-US"/>
        </a:p>
      </dgm:t>
    </dgm:pt>
    <dgm:pt modelId="{89075941-7BBA-41B6-9342-09AFA004B86A}">
      <dgm:prSet phldrT="[Text]"/>
      <dgm:spPr/>
      <dgm:t>
        <a:bodyPr/>
        <a:lstStyle/>
        <a:p>
          <a:r>
            <a:rPr lang="ar-EG" dirty="0"/>
            <a:t>هل هو مضر ولا مفيد</a:t>
          </a:r>
          <a:endParaRPr lang="en-US" dirty="0"/>
        </a:p>
      </dgm:t>
    </dgm:pt>
    <dgm:pt modelId="{B9CE59FE-6380-46C1-A26B-19074E3F2531}" type="parTrans" cxnId="{FF7F4D07-42AA-4CEC-AC67-9686CD313F75}">
      <dgm:prSet/>
      <dgm:spPr/>
      <dgm:t>
        <a:bodyPr/>
        <a:lstStyle/>
        <a:p>
          <a:endParaRPr lang="en-US"/>
        </a:p>
      </dgm:t>
    </dgm:pt>
    <dgm:pt modelId="{6A70CED6-FB51-4876-AB84-A5AE21ADA016}" type="sibTrans" cxnId="{FF7F4D07-42AA-4CEC-AC67-9686CD313F75}">
      <dgm:prSet/>
      <dgm:spPr/>
      <dgm:t>
        <a:bodyPr/>
        <a:lstStyle/>
        <a:p>
          <a:endParaRPr lang="en-US"/>
        </a:p>
      </dgm:t>
    </dgm:pt>
    <dgm:pt modelId="{2F36AABF-52D8-4A41-A081-5B256853C517}">
      <dgm:prSet phldrT="[Text]"/>
      <dgm:spPr/>
      <dgm:t>
        <a:bodyPr/>
        <a:lstStyle/>
        <a:p>
          <a:r>
            <a:rPr lang="ar-EG" dirty="0"/>
            <a:t>علاقته بالرياضة</a:t>
          </a:r>
          <a:endParaRPr lang="en-US" dirty="0"/>
        </a:p>
      </dgm:t>
    </dgm:pt>
    <dgm:pt modelId="{AAE06460-1370-4552-8EEE-DBC9D8597CB6}" type="parTrans" cxnId="{D16E379B-6E3B-4E14-B63D-1E2523E07FD3}">
      <dgm:prSet/>
      <dgm:spPr/>
      <dgm:t>
        <a:bodyPr/>
        <a:lstStyle/>
        <a:p>
          <a:endParaRPr lang="en-US"/>
        </a:p>
      </dgm:t>
    </dgm:pt>
    <dgm:pt modelId="{63F225A5-A54D-48D4-84F4-965676F41B67}" type="sibTrans" cxnId="{D16E379B-6E3B-4E14-B63D-1E2523E07FD3}">
      <dgm:prSet/>
      <dgm:spPr/>
      <dgm:t>
        <a:bodyPr/>
        <a:lstStyle/>
        <a:p>
          <a:endParaRPr lang="en-US"/>
        </a:p>
      </dgm:t>
    </dgm:pt>
    <dgm:pt modelId="{7A754298-3DD6-4DC3-8F45-A2183B33A2AC}" type="pres">
      <dgm:prSet presAssocID="{186F0065-6B71-4BB4-BC09-DD986A6F78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4FCB07-33D5-49E1-AA35-386B1403508B}" type="pres">
      <dgm:prSet presAssocID="{11ABDA8A-B476-423C-B56E-6DA1D8607AFD}" presName="gear1" presStyleLbl="node1" presStyleIdx="0" presStyleCnt="3">
        <dgm:presLayoutVars>
          <dgm:chMax val="1"/>
          <dgm:bulletEnabled val="1"/>
        </dgm:presLayoutVars>
      </dgm:prSet>
      <dgm:spPr/>
    </dgm:pt>
    <dgm:pt modelId="{A17BCF7E-68FD-4311-922F-DAA62844FB51}" type="pres">
      <dgm:prSet presAssocID="{11ABDA8A-B476-423C-B56E-6DA1D8607AFD}" presName="gear1srcNode" presStyleLbl="node1" presStyleIdx="0" presStyleCnt="3"/>
      <dgm:spPr/>
    </dgm:pt>
    <dgm:pt modelId="{82E0145C-5C4B-406C-BC3E-FBFF1DD5128B}" type="pres">
      <dgm:prSet presAssocID="{11ABDA8A-B476-423C-B56E-6DA1D8607AFD}" presName="gear1dstNode" presStyleLbl="node1" presStyleIdx="0" presStyleCnt="3"/>
      <dgm:spPr/>
    </dgm:pt>
    <dgm:pt modelId="{8A11283C-3C91-4534-8A89-E3223ECF10B5}" type="pres">
      <dgm:prSet presAssocID="{89075941-7BBA-41B6-9342-09AFA004B86A}" presName="gear2" presStyleLbl="node1" presStyleIdx="1" presStyleCnt="3">
        <dgm:presLayoutVars>
          <dgm:chMax val="1"/>
          <dgm:bulletEnabled val="1"/>
        </dgm:presLayoutVars>
      </dgm:prSet>
      <dgm:spPr/>
    </dgm:pt>
    <dgm:pt modelId="{3E2140C1-C713-4496-B156-AD3CC126D3A6}" type="pres">
      <dgm:prSet presAssocID="{89075941-7BBA-41B6-9342-09AFA004B86A}" presName="gear2srcNode" presStyleLbl="node1" presStyleIdx="1" presStyleCnt="3"/>
      <dgm:spPr/>
    </dgm:pt>
    <dgm:pt modelId="{0D3FA7C9-7628-4E8A-935B-1CD26B866F7C}" type="pres">
      <dgm:prSet presAssocID="{89075941-7BBA-41B6-9342-09AFA004B86A}" presName="gear2dstNode" presStyleLbl="node1" presStyleIdx="1" presStyleCnt="3"/>
      <dgm:spPr/>
    </dgm:pt>
    <dgm:pt modelId="{08AFD083-E92B-4341-BF85-A32C504CA239}" type="pres">
      <dgm:prSet presAssocID="{2F36AABF-52D8-4A41-A081-5B256853C517}" presName="gear3" presStyleLbl="node1" presStyleIdx="2" presStyleCnt="3"/>
      <dgm:spPr/>
    </dgm:pt>
    <dgm:pt modelId="{0ED39BF8-5E4E-4F9A-99F8-208646206357}" type="pres">
      <dgm:prSet presAssocID="{2F36AABF-52D8-4A41-A081-5B256853C51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76E4084-DE74-4EE9-A212-0C15FCA23474}" type="pres">
      <dgm:prSet presAssocID="{2F36AABF-52D8-4A41-A081-5B256853C517}" presName="gear3srcNode" presStyleLbl="node1" presStyleIdx="2" presStyleCnt="3"/>
      <dgm:spPr/>
    </dgm:pt>
    <dgm:pt modelId="{D7180423-422A-4376-92BA-45B95F874395}" type="pres">
      <dgm:prSet presAssocID="{2F36AABF-52D8-4A41-A081-5B256853C517}" presName="gear3dstNode" presStyleLbl="node1" presStyleIdx="2" presStyleCnt="3"/>
      <dgm:spPr/>
    </dgm:pt>
    <dgm:pt modelId="{2D02588E-7844-4454-B53F-10AE57798628}" type="pres">
      <dgm:prSet presAssocID="{056F0DE3-37F9-4E5F-9C7A-F8F06E0920C5}" presName="connector1" presStyleLbl="sibTrans2D1" presStyleIdx="0" presStyleCnt="3"/>
      <dgm:spPr/>
    </dgm:pt>
    <dgm:pt modelId="{B64EE722-3519-4DDF-9B89-3B586DA49DC1}" type="pres">
      <dgm:prSet presAssocID="{6A70CED6-FB51-4876-AB84-A5AE21ADA016}" presName="connector2" presStyleLbl="sibTrans2D1" presStyleIdx="1" presStyleCnt="3"/>
      <dgm:spPr/>
    </dgm:pt>
    <dgm:pt modelId="{04D95165-22D0-4614-919E-4EF24E33E655}" type="pres">
      <dgm:prSet presAssocID="{63F225A5-A54D-48D4-84F4-965676F41B67}" presName="connector3" presStyleLbl="sibTrans2D1" presStyleIdx="2" presStyleCnt="3"/>
      <dgm:spPr/>
    </dgm:pt>
  </dgm:ptLst>
  <dgm:cxnLst>
    <dgm:cxn modelId="{FF7F4D07-42AA-4CEC-AC67-9686CD313F75}" srcId="{186F0065-6B71-4BB4-BC09-DD986A6F78F8}" destId="{89075941-7BBA-41B6-9342-09AFA004B86A}" srcOrd="1" destOrd="0" parTransId="{B9CE59FE-6380-46C1-A26B-19074E3F2531}" sibTransId="{6A70CED6-FB51-4876-AB84-A5AE21ADA016}"/>
    <dgm:cxn modelId="{F307561F-44CC-4C14-B0D5-A2EA68C27EB0}" srcId="{186F0065-6B71-4BB4-BC09-DD986A6F78F8}" destId="{11ABDA8A-B476-423C-B56E-6DA1D8607AFD}" srcOrd="0" destOrd="0" parTransId="{E072689B-21D4-4812-8C0A-79A8E8ED3AFA}" sibTransId="{056F0DE3-37F9-4E5F-9C7A-F8F06E0920C5}"/>
    <dgm:cxn modelId="{D55B2232-A0CC-4FFF-B71F-4F78F64AF5C6}" type="presOf" srcId="{89075941-7BBA-41B6-9342-09AFA004B86A}" destId="{8A11283C-3C91-4534-8A89-E3223ECF10B5}" srcOrd="0" destOrd="0" presId="urn:microsoft.com/office/officeart/2005/8/layout/gear1"/>
    <dgm:cxn modelId="{A809723F-EFB2-494E-A4B6-035C4E3ABD1E}" type="presOf" srcId="{11ABDA8A-B476-423C-B56E-6DA1D8607AFD}" destId="{A17BCF7E-68FD-4311-922F-DAA62844FB51}" srcOrd="1" destOrd="0" presId="urn:microsoft.com/office/officeart/2005/8/layout/gear1"/>
    <dgm:cxn modelId="{BA88963F-740D-4A5C-BABF-C1B9289DA312}" type="presOf" srcId="{6A70CED6-FB51-4876-AB84-A5AE21ADA016}" destId="{B64EE722-3519-4DDF-9B89-3B586DA49DC1}" srcOrd="0" destOrd="0" presId="urn:microsoft.com/office/officeart/2005/8/layout/gear1"/>
    <dgm:cxn modelId="{EFA0C266-3E15-4328-905F-B2FDECEDEF3D}" type="presOf" srcId="{056F0DE3-37F9-4E5F-9C7A-F8F06E0920C5}" destId="{2D02588E-7844-4454-B53F-10AE57798628}" srcOrd="0" destOrd="0" presId="urn:microsoft.com/office/officeart/2005/8/layout/gear1"/>
    <dgm:cxn modelId="{1A48DE6E-3769-4BE8-A470-00C2D11623E9}" type="presOf" srcId="{186F0065-6B71-4BB4-BC09-DD986A6F78F8}" destId="{7A754298-3DD6-4DC3-8F45-A2183B33A2AC}" srcOrd="0" destOrd="0" presId="urn:microsoft.com/office/officeart/2005/8/layout/gear1"/>
    <dgm:cxn modelId="{F15BF34F-8ADF-4CF9-8D3D-723893FE9615}" type="presOf" srcId="{89075941-7BBA-41B6-9342-09AFA004B86A}" destId="{0D3FA7C9-7628-4E8A-935B-1CD26B866F7C}" srcOrd="2" destOrd="0" presId="urn:microsoft.com/office/officeart/2005/8/layout/gear1"/>
    <dgm:cxn modelId="{75551856-A5C0-4ED0-BFB3-B217C2CB1F2A}" type="presOf" srcId="{2F36AABF-52D8-4A41-A081-5B256853C517}" destId="{0ED39BF8-5E4E-4F9A-99F8-208646206357}" srcOrd="1" destOrd="0" presId="urn:microsoft.com/office/officeart/2005/8/layout/gear1"/>
    <dgm:cxn modelId="{AB90E256-1712-4B33-B7A9-AE22A2D1D349}" type="presOf" srcId="{2F36AABF-52D8-4A41-A081-5B256853C517}" destId="{08AFD083-E92B-4341-BF85-A32C504CA239}" srcOrd="0" destOrd="0" presId="urn:microsoft.com/office/officeart/2005/8/layout/gear1"/>
    <dgm:cxn modelId="{1F69F058-685D-4FCC-937A-01172AAEF668}" type="presOf" srcId="{2F36AABF-52D8-4A41-A081-5B256853C517}" destId="{D7180423-422A-4376-92BA-45B95F874395}" srcOrd="3" destOrd="0" presId="urn:microsoft.com/office/officeart/2005/8/layout/gear1"/>
    <dgm:cxn modelId="{B774BE87-1F76-474F-AAEC-15C3FE5C5072}" type="presOf" srcId="{63F225A5-A54D-48D4-84F4-965676F41B67}" destId="{04D95165-22D0-4614-919E-4EF24E33E655}" srcOrd="0" destOrd="0" presId="urn:microsoft.com/office/officeart/2005/8/layout/gear1"/>
    <dgm:cxn modelId="{EABD0394-7C41-43BC-80AB-418B58157673}" type="presOf" srcId="{2F36AABF-52D8-4A41-A081-5B256853C517}" destId="{476E4084-DE74-4EE9-A212-0C15FCA23474}" srcOrd="2" destOrd="0" presId="urn:microsoft.com/office/officeart/2005/8/layout/gear1"/>
    <dgm:cxn modelId="{F80FC394-1F68-485E-9E7F-BC5C9A5F6320}" type="presOf" srcId="{11ABDA8A-B476-423C-B56E-6DA1D8607AFD}" destId="{BE4FCB07-33D5-49E1-AA35-386B1403508B}" srcOrd="0" destOrd="0" presId="urn:microsoft.com/office/officeart/2005/8/layout/gear1"/>
    <dgm:cxn modelId="{D16E379B-6E3B-4E14-B63D-1E2523E07FD3}" srcId="{186F0065-6B71-4BB4-BC09-DD986A6F78F8}" destId="{2F36AABF-52D8-4A41-A081-5B256853C517}" srcOrd="2" destOrd="0" parTransId="{AAE06460-1370-4552-8EEE-DBC9D8597CB6}" sibTransId="{63F225A5-A54D-48D4-84F4-965676F41B67}"/>
    <dgm:cxn modelId="{B3FE0CCB-7A8E-46F3-B0F0-32A05E56E345}" type="presOf" srcId="{89075941-7BBA-41B6-9342-09AFA004B86A}" destId="{3E2140C1-C713-4496-B156-AD3CC126D3A6}" srcOrd="1" destOrd="0" presId="urn:microsoft.com/office/officeart/2005/8/layout/gear1"/>
    <dgm:cxn modelId="{989B19E2-739E-4829-AEB4-CB98BF4E4F96}" type="presOf" srcId="{11ABDA8A-B476-423C-B56E-6DA1D8607AFD}" destId="{82E0145C-5C4B-406C-BC3E-FBFF1DD5128B}" srcOrd="2" destOrd="0" presId="urn:microsoft.com/office/officeart/2005/8/layout/gear1"/>
    <dgm:cxn modelId="{0E6E66B3-8A24-4EDF-98DF-5E9C58DF891D}" type="presParOf" srcId="{7A754298-3DD6-4DC3-8F45-A2183B33A2AC}" destId="{BE4FCB07-33D5-49E1-AA35-386B1403508B}" srcOrd="0" destOrd="0" presId="urn:microsoft.com/office/officeart/2005/8/layout/gear1"/>
    <dgm:cxn modelId="{006BFD8F-D600-4A0D-8FEA-902B5F0B1920}" type="presParOf" srcId="{7A754298-3DD6-4DC3-8F45-A2183B33A2AC}" destId="{A17BCF7E-68FD-4311-922F-DAA62844FB51}" srcOrd="1" destOrd="0" presId="urn:microsoft.com/office/officeart/2005/8/layout/gear1"/>
    <dgm:cxn modelId="{A31F6016-7562-485C-A182-2F846F23E5D5}" type="presParOf" srcId="{7A754298-3DD6-4DC3-8F45-A2183B33A2AC}" destId="{82E0145C-5C4B-406C-BC3E-FBFF1DD5128B}" srcOrd="2" destOrd="0" presId="urn:microsoft.com/office/officeart/2005/8/layout/gear1"/>
    <dgm:cxn modelId="{C10BE290-8FE8-49C6-A9D0-1AFC526338CB}" type="presParOf" srcId="{7A754298-3DD6-4DC3-8F45-A2183B33A2AC}" destId="{8A11283C-3C91-4534-8A89-E3223ECF10B5}" srcOrd="3" destOrd="0" presId="urn:microsoft.com/office/officeart/2005/8/layout/gear1"/>
    <dgm:cxn modelId="{1BB6B7CD-70A4-4C4F-B533-771C62817B1D}" type="presParOf" srcId="{7A754298-3DD6-4DC3-8F45-A2183B33A2AC}" destId="{3E2140C1-C713-4496-B156-AD3CC126D3A6}" srcOrd="4" destOrd="0" presId="urn:microsoft.com/office/officeart/2005/8/layout/gear1"/>
    <dgm:cxn modelId="{6F89EAD2-B18D-43E4-9D02-BD55ECBB981A}" type="presParOf" srcId="{7A754298-3DD6-4DC3-8F45-A2183B33A2AC}" destId="{0D3FA7C9-7628-4E8A-935B-1CD26B866F7C}" srcOrd="5" destOrd="0" presId="urn:microsoft.com/office/officeart/2005/8/layout/gear1"/>
    <dgm:cxn modelId="{D4C1393C-883E-40BF-AE63-D25F36EA6DB2}" type="presParOf" srcId="{7A754298-3DD6-4DC3-8F45-A2183B33A2AC}" destId="{08AFD083-E92B-4341-BF85-A32C504CA239}" srcOrd="6" destOrd="0" presId="urn:microsoft.com/office/officeart/2005/8/layout/gear1"/>
    <dgm:cxn modelId="{D73FAEAD-6EA5-4A49-B3DC-153C9330EE22}" type="presParOf" srcId="{7A754298-3DD6-4DC3-8F45-A2183B33A2AC}" destId="{0ED39BF8-5E4E-4F9A-99F8-208646206357}" srcOrd="7" destOrd="0" presId="urn:microsoft.com/office/officeart/2005/8/layout/gear1"/>
    <dgm:cxn modelId="{6DD6BBED-DB62-4D00-BC59-84650056D10A}" type="presParOf" srcId="{7A754298-3DD6-4DC3-8F45-A2183B33A2AC}" destId="{476E4084-DE74-4EE9-A212-0C15FCA23474}" srcOrd="8" destOrd="0" presId="urn:microsoft.com/office/officeart/2005/8/layout/gear1"/>
    <dgm:cxn modelId="{0F660E01-4F78-4295-8549-8BA9426CFD44}" type="presParOf" srcId="{7A754298-3DD6-4DC3-8F45-A2183B33A2AC}" destId="{D7180423-422A-4376-92BA-45B95F874395}" srcOrd="9" destOrd="0" presId="urn:microsoft.com/office/officeart/2005/8/layout/gear1"/>
    <dgm:cxn modelId="{8B07B93A-CADC-4BCD-8BAA-5CC64C974E79}" type="presParOf" srcId="{7A754298-3DD6-4DC3-8F45-A2183B33A2AC}" destId="{2D02588E-7844-4454-B53F-10AE57798628}" srcOrd="10" destOrd="0" presId="urn:microsoft.com/office/officeart/2005/8/layout/gear1"/>
    <dgm:cxn modelId="{E3EEF415-822C-42B7-A584-7D717EDB6A6E}" type="presParOf" srcId="{7A754298-3DD6-4DC3-8F45-A2183B33A2AC}" destId="{B64EE722-3519-4DDF-9B89-3B586DA49DC1}" srcOrd="11" destOrd="0" presId="urn:microsoft.com/office/officeart/2005/8/layout/gear1"/>
    <dgm:cxn modelId="{BBBFAEB8-CDF0-48B1-9ED3-C995D211B03B}" type="presParOf" srcId="{7A754298-3DD6-4DC3-8F45-A2183B33A2AC}" destId="{04D95165-22D0-4614-919E-4EF24E33E6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8A541B-6AA3-43BD-99F1-48B76FC48A93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C524AFF-5F1B-4892-98DF-FF3130B5E909}">
      <dgm:prSet phldrT="[Text]" custT="1"/>
      <dgm:spPr/>
      <dgm:t>
        <a:bodyPr/>
        <a:lstStyle/>
        <a:p>
          <a:r>
            <a:rPr lang="en-US" sz="2800" b="1" dirty="0"/>
            <a:t>STEM CELLS</a:t>
          </a:r>
        </a:p>
      </dgm:t>
    </dgm:pt>
    <dgm:pt modelId="{18A3084A-7E32-4EFA-84E4-38D064C360A9}" type="parTrans" cxnId="{6246BCEF-06FE-4DE0-A408-661D407982AA}">
      <dgm:prSet/>
      <dgm:spPr/>
      <dgm:t>
        <a:bodyPr/>
        <a:lstStyle/>
        <a:p>
          <a:endParaRPr lang="en-US"/>
        </a:p>
      </dgm:t>
    </dgm:pt>
    <dgm:pt modelId="{C8D4DA6B-69D7-4E2B-8F9C-612E02BD1FB5}" type="sibTrans" cxnId="{6246BCEF-06FE-4DE0-A408-661D407982AA}">
      <dgm:prSet/>
      <dgm:spPr/>
      <dgm:t>
        <a:bodyPr/>
        <a:lstStyle/>
        <a:p>
          <a:endParaRPr lang="en-US"/>
        </a:p>
      </dgm:t>
    </dgm:pt>
    <dgm:pt modelId="{9D518F1E-D703-4F93-8D33-2BC5EA9D5688}">
      <dgm:prSet phldrT="[Text]" custT="1"/>
      <dgm:spPr/>
      <dgm:t>
        <a:bodyPr/>
        <a:lstStyle/>
        <a:p>
          <a:r>
            <a:rPr lang="en-US" sz="2800" b="1"/>
            <a:t>OXIDATIVE STRESS</a:t>
          </a:r>
          <a:endParaRPr lang="en-US" sz="2800" b="1" dirty="0"/>
        </a:p>
      </dgm:t>
    </dgm:pt>
    <dgm:pt modelId="{F21B0034-55CB-425E-A356-54BB6169F2A7}" type="parTrans" cxnId="{DA6A42F2-12E7-4461-823A-1A8B7368EFDF}">
      <dgm:prSet/>
      <dgm:spPr/>
      <dgm:t>
        <a:bodyPr/>
        <a:lstStyle/>
        <a:p>
          <a:endParaRPr lang="en-US"/>
        </a:p>
      </dgm:t>
    </dgm:pt>
    <dgm:pt modelId="{E7794F51-91DE-458A-9039-66759B219A86}" type="sibTrans" cxnId="{DA6A42F2-12E7-4461-823A-1A8B7368EFDF}">
      <dgm:prSet/>
      <dgm:spPr/>
      <dgm:t>
        <a:bodyPr/>
        <a:lstStyle/>
        <a:p>
          <a:endParaRPr lang="en-US"/>
        </a:p>
      </dgm:t>
    </dgm:pt>
    <dgm:pt modelId="{C8E6B2F1-F4AB-482F-A3CA-7FF67F7B0F29}">
      <dgm:prSet phldrT="[Text]"/>
      <dgm:spPr/>
      <dgm:t>
        <a:bodyPr/>
        <a:lstStyle/>
        <a:p>
          <a:r>
            <a:rPr lang="en-US" b="1"/>
            <a:t>SPORT</a:t>
          </a:r>
          <a:endParaRPr lang="en-US" b="1" dirty="0"/>
        </a:p>
      </dgm:t>
    </dgm:pt>
    <dgm:pt modelId="{2C4D8C04-78C1-4087-9F8D-AD712951E469}" type="parTrans" cxnId="{B016E262-F119-48F6-84F8-41BE8C891FFA}">
      <dgm:prSet/>
      <dgm:spPr/>
      <dgm:t>
        <a:bodyPr/>
        <a:lstStyle/>
        <a:p>
          <a:endParaRPr lang="en-US"/>
        </a:p>
      </dgm:t>
    </dgm:pt>
    <dgm:pt modelId="{97E43B61-8B73-499D-B47A-BA24A496EC75}" type="sibTrans" cxnId="{B016E262-F119-48F6-84F8-41BE8C891FFA}">
      <dgm:prSet/>
      <dgm:spPr/>
      <dgm:t>
        <a:bodyPr/>
        <a:lstStyle/>
        <a:p>
          <a:endParaRPr lang="en-US"/>
        </a:p>
      </dgm:t>
    </dgm:pt>
    <dgm:pt modelId="{88D79330-06FA-495C-B383-40929A1A49E7}">
      <dgm:prSet phldrT="[Text]" custT="1"/>
      <dgm:spPr/>
      <dgm:t>
        <a:bodyPr/>
        <a:lstStyle/>
        <a:p>
          <a:r>
            <a:rPr lang="en-US" sz="2800" b="1"/>
            <a:t>GENES</a:t>
          </a:r>
          <a:endParaRPr lang="en-US" sz="2800" b="1" dirty="0"/>
        </a:p>
      </dgm:t>
    </dgm:pt>
    <dgm:pt modelId="{A8E1EF13-EEE2-4A9C-9B2E-5F16B414000B}" type="parTrans" cxnId="{09244065-8AE3-4ECA-BA73-9814A372A733}">
      <dgm:prSet/>
      <dgm:spPr/>
      <dgm:t>
        <a:bodyPr/>
        <a:lstStyle/>
        <a:p>
          <a:endParaRPr lang="en-US"/>
        </a:p>
      </dgm:t>
    </dgm:pt>
    <dgm:pt modelId="{DB1DE457-63D6-4F0B-B5A8-42553974ACBE}" type="sibTrans" cxnId="{09244065-8AE3-4ECA-BA73-9814A372A733}">
      <dgm:prSet/>
      <dgm:spPr/>
      <dgm:t>
        <a:bodyPr/>
        <a:lstStyle/>
        <a:p>
          <a:endParaRPr lang="en-US"/>
        </a:p>
      </dgm:t>
    </dgm:pt>
    <dgm:pt modelId="{3A401FF0-04E2-4F76-ABDE-0921EDFF5B30}" type="pres">
      <dgm:prSet presAssocID="{708A541B-6AA3-43BD-99F1-48B76FC48A93}" presName="Name0" presStyleCnt="0">
        <dgm:presLayoutVars>
          <dgm:dir/>
          <dgm:resizeHandles val="exact"/>
        </dgm:presLayoutVars>
      </dgm:prSet>
      <dgm:spPr/>
    </dgm:pt>
    <dgm:pt modelId="{EEB5D7E4-071A-4A81-83B9-F8CD946BA094}" type="pres">
      <dgm:prSet presAssocID="{708A541B-6AA3-43BD-99F1-48B76FC48A93}" presName="vNodes" presStyleCnt="0"/>
      <dgm:spPr/>
    </dgm:pt>
    <dgm:pt modelId="{E037F792-43E1-49AE-94E1-D3779CA38114}" type="pres">
      <dgm:prSet presAssocID="{5C524AFF-5F1B-4892-98DF-FF3130B5E909}" presName="node" presStyleLbl="node1" presStyleIdx="0" presStyleCnt="4" custScaleX="244486">
        <dgm:presLayoutVars>
          <dgm:bulletEnabled val="1"/>
        </dgm:presLayoutVars>
      </dgm:prSet>
      <dgm:spPr/>
    </dgm:pt>
    <dgm:pt modelId="{7A17E30C-1470-403D-80B9-DDB7172441B2}" type="pres">
      <dgm:prSet presAssocID="{C8D4DA6B-69D7-4E2B-8F9C-612E02BD1FB5}" presName="spacerT" presStyleCnt="0"/>
      <dgm:spPr/>
    </dgm:pt>
    <dgm:pt modelId="{9628A7E1-4E51-42DE-9710-42BE3CF2FEAC}" type="pres">
      <dgm:prSet presAssocID="{C8D4DA6B-69D7-4E2B-8F9C-612E02BD1FB5}" presName="sibTrans" presStyleLbl="sibTrans2D1" presStyleIdx="0" presStyleCnt="3"/>
      <dgm:spPr/>
    </dgm:pt>
    <dgm:pt modelId="{F3710ABE-86C6-454E-A5AB-20B199E0595C}" type="pres">
      <dgm:prSet presAssocID="{C8D4DA6B-69D7-4E2B-8F9C-612E02BD1FB5}" presName="spacerB" presStyleCnt="0"/>
      <dgm:spPr/>
    </dgm:pt>
    <dgm:pt modelId="{47ACCE6B-EBCD-4441-986A-1E41290322B1}" type="pres">
      <dgm:prSet presAssocID="{88D79330-06FA-495C-B383-40929A1A49E7}" presName="node" presStyleLbl="node1" presStyleIdx="1" presStyleCnt="4" custScaleX="230494">
        <dgm:presLayoutVars>
          <dgm:bulletEnabled val="1"/>
        </dgm:presLayoutVars>
      </dgm:prSet>
      <dgm:spPr/>
    </dgm:pt>
    <dgm:pt modelId="{40F06A47-9C05-4C60-9206-BA9CCDF4134A}" type="pres">
      <dgm:prSet presAssocID="{DB1DE457-63D6-4F0B-B5A8-42553974ACBE}" presName="spacerT" presStyleCnt="0"/>
      <dgm:spPr/>
    </dgm:pt>
    <dgm:pt modelId="{BFA2DBEB-3512-4335-8394-B1DCFF1E79C3}" type="pres">
      <dgm:prSet presAssocID="{DB1DE457-63D6-4F0B-B5A8-42553974ACBE}" presName="sibTrans" presStyleLbl="sibTrans2D1" presStyleIdx="1" presStyleCnt="3"/>
      <dgm:spPr/>
    </dgm:pt>
    <dgm:pt modelId="{85C7FA93-92E4-4D19-9583-1B67D9BEEA80}" type="pres">
      <dgm:prSet presAssocID="{DB1DE457-63D6-4F0B-B5A8-42553974ACBE}" presName="spacerB" presStyleCnt="0"/>
      <dgm:spPr/>
    </dgm:pt>
    <dgm:pt modelId="{A4B03D32-7C47-4146-B9CB-BE589BCB565F}" type="pres">
      <dgm:prSet presAssocID="{9D518F1E-D703-4F93-8D33-2BC5EA9D5688}" presName="node" presStyleLbl="node1" presStyleIdx="2" presStyleCnt="4" custScaleX="253814">
        <dgm:presLayoutVars>
          <dgm:bulletEnabled val="1"/>
        </dgm:presLayoutVars>
      </dgm:prSet>
      <dgm:spPr/>
    </dgm:pt>
    <dgm:pt modelId="{96D99DF9-155C-4086-B6DF-172B5F515BFF}" type="pres">
      <dgm:prSet presAssocID="{708A541B-6AA3-43BD-99F1-48B76FC48A93}" presName="sibTransLast" presStyleLbl="sibTrans2D1" presStyleIdx="2" presStyleCnt="3"/>
      <dgm:spPr/>
    </dgm:pt>
    <dgm:pt modelId="{D27BEE50-765B-4865-A6E2-8838E73C3DE6}" type="pres">
      <dgm:prSet presAssocID="{708A541B-6AA3-43BD-99F1-48B76FC48A93}" presName="connectorText" presStyleLbl="sibTrans2D1" presStyleIdx="2" presStyleCnt="3"/>
      <dgm:spPr/>
    </dgm:pt>
    <dgm:pt modelId="{FD0C4AA1-4406-4763-B93B-FECCF2066905}" type="pres">
      <dgm:prSet presAssocID="{708A541B-6AA3-43BD-99F1-48B76FC48A93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B016E262-F119-48F6-84F8-41BE8C891FFA}" srcId="{708A541B-6AA3-43BD-99F1-48B76FC48A93}" destId="{C8E6B2F1-F4AB-482F-A3CA-7FF67F7B0F29}" srcOrd="3" destOrd="0" parTransId="{2C4D8C04-78C1-4087-9F8D-AD712951E469}" sibTransId="{97E43B61-8B73-499D-B47A-BA24A496EC75}"/>
    <dgm:cxn modelId="{09244065-8AE3-4ECA-BA73-9814A372A733}" srcId="{708A541B-6AA3-43BD-99F1-48B76FC48A93}" destId="{88D79330-06FA-495C-B383-40929A1A49E7}" srcOrd="1" destOrd="0" parTransId="{A8E1EF13-EEE2-4A9C-9B2E-5F16B414000B}" sibTransId="{DB1DE457-63D6-4F0B-B5A8-42553974ACBE}"/>
    <dgm:cxn modelId="{39AB6086-9AA9-4722-9E89-E9BCA020FF7F}" type="presOf" srcId="{C8E6B2F1-F4AB-482F-A3CA-7FF67F7B0F29}" destId="{FD0C4AA1-4406-4763-B93B-FECCF2066905}" srcOrd="0" destOrd="0" presId="urn:microsoft.com/office/officeart/2005/8/layout/equation2"/>
    <dgm:cxn modelId="{AEFB6D87-ABF9-4AB6-8584-A29FA94C75FD}" type="presOf" srcId="{E7794F51-91DE-458A-9039-66759B219A86}" destId="{96D99DF9-155C-4086-B6DF-172B5F515BFF}" srcOrd="0" destOrd="0" presId="urn:microsoft.com/office/officeart/2005/8/layout/equation2"/>
    <dgm:cxn modelId="{11C56E94-1EAF-4171-837C-5BCD6A7A2470}" type="presOf" srcId="{E7794F51-91DE-458A-9039-66759B219A86}" destId="{D27BEE50-765B-4865-A6E2-8838E73C3DE6}" srcOrd="1" destOrd="0" presId="urn:microsoft.com/office/officeart/2005/8/layout/equation2"/>
    <dgm:cxn modelId="{13B87EE3-B12D-4290-B69D-A80786D2DD66}" type="presOf" srcId="{9D518F1E-D703-4F93-8D33-2BC5EA9D5688}" destId="{A4B03D32-7C47-4146-B9CB-BE589BCB565F}" srcOrd="0" destOrd="0" presId="urn:microsoft.com/office/officeart/2005/8/layout/equation2"/>
    <dgm:cxn modelId="{C842C5E4-E980-4095-A575-860CE82B1224}" type="presOf" srcId="{C8D4DA6B-69D7-4E2B-8F9C-612E02BD1FB5}" destId="{9628A7E1-4E51-42DE-9710-42BE3CF2FEAC}" srcOrd="0" destOrd="0" presId="urn:microsoft.com/office/officeart/2005/8/layout/equation2"/>
    <dgm:cxn modelId="{6246BCEF-06FE-4DE0-A408-661D407982AA}" srcId="{708A541B-6AA3-43BD-99F1-48B76FC48A93}" destId="{5C524AFF-5F1B-4892-98DF-FF3130B5E909}" srcOrd="0" destOrd="0" parTransId="{18A3084A-7E32-4EFA-84E4-38D064C360A9}" sibTransId="{C8D4DA6B-69D7-4E2B-8F9C-612E02BD1FB5}"/>
    <dgm:cxn modelId="{DA6A42F2-12E7-4461-823A-1A8B7368EFDF}" srcId="{708A541B-6AA3-43BD-99F1-48B76FC48A93}" destId="{9D518F1E-D703-4F93-8D33-2BC5EA9D5688}" srcOrd="2" destOrd="0" parTransId="{F21B0034-55CB-425E-A356-54BB6169F2A7}" sibTransId="{E7794F51-91DE-458A-9039-66759B219A86}"/>
    <dgm:cxn modelId="{0E4D7EFB-0EA4-4E53-8E7F-BC2787E27FE0}" type="presOf" srcId="{88D79330-06FA-495C-B383-40929A1A49E7}" destId="{47ACCE6B-EBCD-4441-986A-1E41290322B1}" srcOrd="0" destOrd="0" presId="urn:microsoft.com/office/officeart/2005/8/layout/equation2"/>
    <dgm:cxn modelId="{6CD061FC-7BAF-43C9-A739-A9D709D73A2B}" type="presOf" srcId="{708A541B-6AA3-43BD-99F1-48B76FC48A93}" destId="{3A401FF0-04E2-4F76-ABDE-0921EDFF5B30}" srcOrd="0" destOrd="0" presId="urn:microsoft.com/office/officeart/2005/8/layout/equation2"/>
    <dgm:cxn modelId="{B24FA6FD-0CC9-44DA-B10A-495D13EF448D}" type="presOf" srcId="{5C524AFF-5F1B-4892-98DF-FF3130B5E909}" destId="{E037F792-43E1-49AE-94E1-D3779CA38114}" srcOrd="0" destOrd="0" presId="urn:microsoft.com/office/officeart/2005/8/layout/equation2"/>
    <dgm:cxn modelId="{5838A0FE-0258-4136-A593-BEC66DEEC84B}" type="presOf" srcId="{DB1DE457-63D6-4F0B-B5A8-42553974ACBE}" destId="{BFA2DBEB-3512-4335-8394-B1DCFF1E79C3}" srcOrd="0" destOrd="0" presId="urn:microsoft.com/office/officeart/2005/8/layout/equation2"/>
    <dgm:cxn modelId="{14E73313-56E6-4589-A147-0A7AB34F403E}" type="presParOf" srcId="{3A401FF0-04E2-4F76-ABDE-0921EDFF5B30}" destId="{EEB5D7E4-071A-4A81-83B9-F8CD946BA094}" srcOrd="0" destOrd="0" presId="urn:microsoft.com/office/officeart/2005/8/layout/equation2"/>
    <dgm:cxn modelId="{0B9D3E7E-CC7D-483C-85A6-E4D6AE2D0BC7}" type="presParOf" srcId="{EEB5D7E4-071A-4A81-83B9-F8CD946BA094}" destId="{E037F792-43E1-49AE-94E1-D3779CA38114}" srcOrd="0" destOrd="0" presId="urn:microsoft.com/office/officeart/2005/8/layout/equation2"/>
    <dgm:cxn modelId="{93CF50E7-577F-47D0-BF47-9CF5A77361C0}" type="presParOf" srcId="{EEB5D7E4-071A-4A81-83B9-F8CD946BA094}" destId="{7A17E30C-1470-403D-80B9-DDB7172441B2}" srcOrd="1" destOrd="0" presId="urn:microsoft.com/office/officeart/2005/8/layout/equation2"/>
    <dgm:cxn modelId="{AC688D3C-FA26-4E22-82F5-267F747AB907}" type="presParOf" srcId="{EEB5D7E4-071A-4A81-83B9-F8CD946BA094}" destId="{9628A7E1-4E51-42DE-9710-42BE3CF2FEAC}" srcOrd="2" destOrd="0" presId="urn:microsoft.com/office/officeart/2005/8/layout/equation2"/>
    <dgm:cxn modelId="{9F819EDD-B823-4272-85AB-280A1A9368A9}" type="presParOf" srcId="{EEB5D7E4-071A-4A81-83B9-F8CD946BA094}" destId="{F3710ABE-86C6-454E-A5AB-20B199E0595C}" srcOrd="3" destOrd="0" presId="urn:microsoft.com/office/officeart/2005/8/layout/equation2"/>
    <dgm:cxn modelId="{E06D07B4-AFB4-426C-8BCC-90AFCCD9F358}" type="presParOf" srcId="{EEB5D7E4-071A-4A81-83B9-F8CD946BA094}" destId="{47ACCE6B-EBCD-4441-986A-1E41290322B1}" srcOrd="4" destOrd="0" presId="urn:microsoft.com/office/officeart/2005/8/layout/equation2"/>
    <dgm:cxn modelId="{467B9C5A-A647-4998-AD0C-D033F9D6F790}" type="presParOf" srcId="{EEB5D7E4-071A-4A81-83B9-F8CD946BA094}" destId="{40F06A47-9C05-4C60-9206-BA9CCDF4134A}" srcOrd="5" destOrd="0" presId="urn:microsoft.com/office/officeart/2005/8/layout/equation2"/>
    <dgm:cxn modelId="{5F1E693A-472D-4FFC-AC1A-09BCEA3E132A}" type="presParOf" srcId="{EEB5D7E4-071A-4A81-83B9-F8CD946BA094}" destId="{BFA2DBEB-3512-4335-8394-B1DCFF1E79C3}" srcOrd="6" destOrd="0" presId="urn:microsoft.com/office/officeart/2005/8/layout/equation2"/>
    <dgm:cxn modelId="{1976920B-3722-410D-8304-5BBE6563D187}" type="presParOf" srcId="{EEB5D7E4-071A-4A81-83B9-F8CD946BA094}" destId="{85C7FA93-92E4-4D19-9583-1B67D9BEEA80}" srcOrd="7" destOrd="0" presId="urn:microsoft.com/office/officeart/2005/8/layout/equation2"/>
    <dgm:cxn modelId="{7BCD60D4-9B47-4798-A429-831B13821A28}" type="presParOf" srcId="{EEB5D7E4-071A-4A81-83B9-F8CD946BA094}" destId="{A4B03D32-7C47-4146-B9CB-BE589BCB565F}" srcOrd="8" destOrd="0" presId="urn:microsoft.com/office/officeart/2005/8/layout/equation2"/>
    <dgm:cxn modelId="{284D3B57-2C9A-4EAF-807B-5B0AD9713541}" type="presParOf" srcId="{3A401FF0-04E2-4F76-ABDE-0921EDFF5B30}" destId="{96D99DF9-155C-4086-B6DF-172B5F515BFF}" srcOrd="1" destOrd="0" presId="urn:microsoft.com/office/officeart/2005/8/layout/equation2"/>
    <dgm:cxn modelId="{673D89C0-D467-4996-A116-3F60AC91E2A4}" type="presParOf" srcId="{96D99DF9-155C-4086-B6DF-172B5F515BFF}" destId="{D27BEE50-765B-4865-A6E2-8838E73C3DE6}" srcOrd="0" destOrd="0" presId="urn:microsoft.com/office/officeart/2005/8/layout/equation2"/>
    <dgm:cxn modelId="{E13CB044-8463-4494-9F42-93A454CD2210}" type="presParOf" srcId="{3A401FF0-04E2-4F76-ABDE-0921EDFF5B30}" destId="{FD0C4AA1-4406-4763-B93B-FECCF206690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8DE40-045E-46B9-9D18-D1F5756AEA8C}">
      <dsp:nvSpPr>
        <dsp:cNvPr id="0" name=""/>
        <dsp:cNvSpPr/>
      </dsp:nvSpPr>
      <dsp:spPr>
        <a:xfrm rot="4396374">
          <a:off x="1359801" y="1364688"/>
          <a:ext cx="5920232" cy="412862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6877A-D22D-4EB4-AAD6-223AEFF3F168}">
      <dsp:nvSpPr>
        <dsp:cNvPr id="0" name=""/>
        <dsp:cNvSpPr/>
      </dsp:nvSpPr>
      <dsp:spPr>
        <a:xfrm>
          <a:off x="3377628" y="1772107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065F-A3E5-4432-8129-727A6E6B883C}">
      <dsp:nvSpPr>
        <dsp:cNvPr id="0" name=""/>
        <dsp:cNvSpPr/>
      </dsp:nvSpPr>
      <dsp:spPr>
        <a:xfrm>
          <a:off x="4221779" y="2420188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1CA13-F58B-4D7F-9A77-D2270775D4C4}">
      <dsp:nvSpPr>
        <dsp:cNvPr id="0" name=""/>
        <dsp:cNvSpPr/>
      </dsp:nvSpPr>
      <dsp:spPr>
        <a:xfrm>
          <a:off x="4980685" y="3178683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582F3-8E82-4F8B-9CAE-7EA25855E1FD}">
      <dsp:nvSpPr>
        <dsp:cNvPr id="0" name=""/>
        <dsp:cNvSpPr/>
      </dsp:nvSpPr>
      <dsp:spPr>
        <a:xfrm>
          <a:off x="28528" y="0"/>
          <a:ext cx="4660002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يعني ايه خلايا جذعية</a:t>
          </a:r>
          <a:endParaRPr lang="en-US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28528" y="0"/>
        <a:ext cx="4660002" cy="1097280"/>
      </dsp:txXfrm>
    </dsp:sp>
    <dsp:sp modelId="{9B3F4A51-A48C-4319-A754-A85662CA20E1}">
      <dsp:nvSpPr>
        <dsp:cNvPr id="0" name=""/>
        <dsp:cNvSpPr/>
      </dsp:nvSpPr>
      <dsp:spPr>
        <a:xfrm>
          <a:off x="4357636" y="1298219"/>
          <a:ext cx="4149090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ليها أنواع؟</a:t>
          </a:r>
          <a:endParaRPr lang="en-US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4357636" y="1298219"/>
        <a:ext cx="4149090" cy="1097280"/>
      </dsp:txXfrm>
    </dsp:sp>
    <dsp:sp modelId="{A8DEB1CE-905F-4095-BDB7-6B374A024E4A}">
      <dsp:nvSpPr>
        <dsp:cNvPr id="0" name=""/>
        <dsp:cNvSpPr/>
      </dsp:nvSpPr>
      <dsp:spPr>
        <a:xfrm>
          <a:off x="0" y="1964109"/>
          <a:ext cx="4419316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ازاي هي مختلفة عن باقي الخلايا!</a:t>
          </a:r>
          <a:endParaRPr lang="en-US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0" y="1964109"/>
        <a:ext cx="4419316" cy="1097280"/>
      </dsp:txXfrm>
    </dsp:sp>
    <dsp:sp modelId="{63EF2374-1312-4897-BE4B-90FE3F557DBE}">
      <dsp:nvSpPr>
        <dsp:cNvPr id="0" name=""/>
        <dsp:cNvSpPr/>
      </dsp:nvSpPr>
      <dsp:spPr>
        <a:xfrm>
          <a:off x="5529874" y="4013301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7BE56-55F1-4DA2-9938-F694376457CE}">
      <dsp:nvSpPr>
        <dsp:cNvPr id="0" name=""/>
        <dsp:cNvSpPr/>
      </dsp:nvSpPr>
      <dsp:spPr>
        <a:xfrm>
          <a:off x="5291998" y="2508941"/>
          <a:ext cx="5258771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هي موجودة في اجسامنا؟</a:t>
          </a:r>
          <a:endParaRPr lang="en-US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5291998" y="2508941"/>
        <a:ext cx="5258771" cy="1097280"/>
      </dsp:txXfrm>
    </dsp:sp>
    <dsp:sp modelId="{46FD4372-227F-44F8-A022-4333974A15AB}">
      <dsp:nvSpPr>
        <dsp:cNvPr id="0" name=""/>
        <dsp:cNvSpPr/>
      </dsp:nvSpPr>
      <dsp:spPr>
        <a:xfrm>
          <a:off x="962926" y="3539413"/>
          <a:ext cx="4149090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هل هي مفيدة ولا مضرة؟</a:t>
          </a:r>
          <a:endParaRPr lang="en-US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962926" y="3539413"/>
        <a:ext cx="4149090" cy="1097280"/>
      </dsp:txXfrm>
    </dsp:sp>
    <dsp:sp modelId="{DB9E003F-2140-4E89-8EC8-011B7F017BE6}">
      <dsp:nvSpPr>
        <dsp:cNvPr id="0" name=""/>
        <dsp:cNvSpPr/>
      </dsp:nvSpPr>
      <dsp:spPr>
        <a:xfrm>
          <a:off x="2719311" y="5760719"/>
          <a:ext cx="7802929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>
              <a:latin typeface="Simplified Arabic" panose="02020603050405020304" pitchFamily="18" charset="-78"/>
              <a:cs typeface="Simplified Arabic" panose="02020603050405020304" pitchFamily="18" charset="-78"/>
            </a:rPr>
            <a:t>علاقتها بالنشاط الرياضي</a:t>
          </a:r>
          <a:endParaRPr lang="en-US" sz="48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>
        <a:off x="2719311" y="5760719"/>
        <a:ext cx="7802929" cy="109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FDF19-4F8C-4D47-A3B1-E3F50A44EEC7}">
      <dsp:nvSpPr>
        <dsp:cNvPr id="0" name=""/>
        <dsp:cNvSpPr/>
      </dsp:nvSpPr>
      <dsp:spPr>
        <a:xfrm rot="5400000">
          <a:off x="309" y="234834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4120F-C632-47CE-995E-E84E22DAC28A}">
      <dsp:nvSpPr>
        <dsp:cNvPr id="0" name=""/>
        <dsp:cNvSpPr/>
      </dsp:nvSpPr>
      <dsp:spPr>
        <a:xfrm rot="16200000">
          <a:off x="4146808" y="234834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737640"/>
                <a:satOff val="3400"/>
                <a:lumOff val="52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737640"/>
                <a:satOff val="3400"/>
                <a:lumOff val="52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737640"/>
                <a:satOff val="3400"/>
                <a:lumOff val="52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E96E5-E02F-4618-968E-E3E934304153}">
      <dsp:nvSpPr>
        <dsp:cNvPr id="0" name=""/>
        <dsp:cNvSpPr/>
      </dsp:nvSpPr>
      <dsp:spPr>
        <a:xfrm>
          <a:off x="4623206" y="3734811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مشروع الجينويم البشري</a:t>
          </a:r>
          <a:endParaRPr lang="en-US" sz="2800" kern="1200" dirty="0"/>
        </a:p>
      </dsp:txBody>
      <dsp:txXfrm>
        <a:off x="4623206" y="3734811"/>
        <a:ext cx="3058972" cy="806025"/>
      </dsp:txXfrm>
    </dsp:sp>
    <dsp:sp modelId="{EC545491-6494-4793-9FF5-086C59D4D7CF}">
      <dsp:nvSpPr>
        <dsp:cNvPr id="0" name=""/>
        <dsp:cNvSpPr/>
      </dsp:nvSpPr>
      <dsp:spPr>
        <a:xfrm rot="5400000">
          <a:off x="4017573" y="234834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1475280"/>
                <a:satOff val="6801"/>
                <a:lumOff val="104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475280"/>
                <a:satOff val="6801"/>
                <a:lumOff val="104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475280"/>
                <a:satOff val="6801"/>
                <a:lumOff val="104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018127-6AF1-4CA3-9020-73A587968639}">
      <dsp:nvSpPr>
        <dsp:cNvPr id="0" name=""/>
        <dsp:cNvSpPr/>
      </dsp:nvSpPr>
      <dsp:spPr>
        <a:xfrm rot="16200000">
          <a:off x="8162853" y="234834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BFE88-0822-4ABD-BF32-84E850DBE6FB}">
      <dsp:nvSpPr>
        <dsp:cNvPr id="0" name=""/>
        <dsp:cNvSpPr/>
      </dsp:nvSpPr>
      <dsp:spPr>
        <a:xfrm>
          <a:off x="8345424" y="3734811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الجينات والرياضة</a:t>
          </a:r>
          <a:endParaRPr lang="en-US" sz="2800" kern="1200" dirty="0"/>
        </a:p>
      </dsp:txBody>
      <dsp:txXfrm>
        <a:off x="8345424" y="3734811"/>
        <a:ext cx="3058972" cy="806025"/>
      </dsp:txXfrm>
    </dsp:sp>
    <dsp:sp modelId="{5FD6D24D-6F9F-42AF-8507-B8161EBC345D}">
      <dsp:nvSpPr>
        <dsp:cNvPr id="0" name=""/>
        <dsp:cNvSpPr/>
      </dsp:nvSpPr>
      <dsp:spPr>
        <a:xfrm>
          <a:off x="4699294" y="900373"/>
          <a:ext cx="2827548" cy="282754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الجينات البشرية</a:t>
          </a:r>
          <a:endParaRPr lang="en-US" sz="2800" kern="1200" dirty="0"/>
        </a:p>
      </dsp:txBody>
      <dsp:txXfrm>
        <a:off x="5264804" y="1183128"/>
        <a:ext cx="1696529" cy="2262038"/>
      </dsp:txXfrm>
    </dsp:sp>
    <dsp:sp modelId="{73EA53CB-F0F2-413B-B1DF-76B798440383}">
      <dsp:nvSpPr>
        <dsp:cNvPr id="0" name=""/>
        <dsp:cNvSpPr/>
      </dsp:nvSpPr>
      <dsp:spPr>
        <a:xfrm>
          <a:off x="1162106" y="846746"/>
          <a:ext cx="1276572" cy="127660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68820"/>
                <a:satOff val="1700"/>
                <a:lumOff val="26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368820"/>
                <a:satOff val="1700"/>
                <a:lumOff val="26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368820"/>
                <a:satOff val="1700"/>
                <a:lumOff val="26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900" kern="1200" dirty="0"/>
            <a:t>مشروع الخريطة الوراثية</a:t>
          </a:r>
          <a:endParaRPr lang="en-US" sz="1900" kern="1200" dirty="0"/>
        </a:p>
      </dsp:txBody>
      <dsp:txXfrm>
        <a:off x="1349056" y="1033700"/>
        <a:ext cx="902672" cy="902694"/>
      </dsp:txXfrm>
    </dsp:sp>
    <dsp:sp modelId="{A4877CD3-598B-447F-B36B-A2DD575AE744}">
      <dsp:nvSpPr>
        <dsp:cNvPr id="0" name=""/>
        <dsp:cNvSpPr/>
      </dsp:nvSpPr>
      <dsp:spPr>
        <a:xfrm>
          <a:off x="691286" y="1914043"/>
          <a:ext cx="627061" cy="62681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737640"/>
                <a:satOff val="3400"/>
                <a:lumOff val="52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737640"/>
                <a:satOff val="3400"/>
                <a:lumOff val="52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737640"/>
                <a:satOff val="3400"/>
                <a:lumOff val="52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1BE698D-4BB6-4ACF-8224-4B833BE46D25}">
      <dsp:nvSpPr>
        <dsp:cNvPr id="0" name=""/>
        <dsp:cNvSpPr/>
      </dsp:nvSpPr>
      <dsp:spPr>
        <a:xfrm>
          <a:off x="2543438" y="1097859"/>
          <a:ext cx="364863" cy="3646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2087C5C4-29AB-4CEE-9A47-F436A7C04F19}">
      <dsp:nvSpPr>
        <dsp:cNvPr id="0" name=""/>
        <dsp:cNvSpPr/>
      </dsp:nvSpPr>
      <dsp:spPr>
        <a:xfrm>
          <a:off x="2407849" y="1609219"/>
          <a:ext cx="1276572" cy="127660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475280"/>
                <a:satOff val="6801"/>
                <a:lumOff val="104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1475280"/>
                <a:satOff val="6801"/>
                <a:lumOff val="104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1475280"/>
                <a:satOff val="6801"/>
                <a:lumOff val="104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DNA</a:t>
          </a:r>
        </a:p>
      </dsp:txBody>
      <dsp:txXfrm>
        <a:off x="2594799" y="1796173"/>
        <a:ext cx="902672" cy="902694"/>
      </dsp:txXfrm>
    </dsp:sp>
    <dsp:sp modelId="{FD3FCEC2-812C-4B2D-B013-DF9E806A0113}">
      <dsp:nvSpPr>
        <dsp:cNvPr id="0" name=""/>
        <dsp:cNvSpPr/>
      </dsp:nvSpPr>
      <dsp:spPr>
        <a:xfrm>
          <a:off x="2541343" y="2963897"/>
          <a:ext cx="364863" cy="3646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844100"/>
                <a:satOff val="8501"/>
                <a:lumOff val="130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1844100"/>
                <a:satOff val="8501"/>
                <a:lumOff val="130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1844100"/>
                <a:satOff val="8501"/>
                <a:lumOff val="130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EADB42C-BDBE-4709-B851-C441BC85FB4E}">
      <dsp:nvSpPr>
        <dsp:cNvPr id="0" name=""/>
        <dsp:cNvSpPr/>
      </dsp:nvSpPr>
      <dsp:spPr>
        <a:xfrm>
          <a:off x="1184854" y="2338746"/>
          <a:ext cx="1276572" cy="127660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alpha val="50000"/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alpha val="50000"/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RNA</a:t>
          </a:r>
        </a:p>
      </dsp:txBody>
      <dsp:txXfrm>
        <a:off x="1371804" y="2525700"/>
        <a:ext cx="902672" cy="902694"/>
      </dsp:txXfrm>
    </dsp:sp>
    <dsp:sp modelId="{535527F1-AB7B-4C37-8F09-079D9F41429F}">
      <dsp:nvSpPr>
        <dsp:cNvPr id="0" name=""/>
        <dsp:cNvSpPr/>
      </dsp:nvSpPr>
      <dsp:spPr>
        <a:xfrm>
          <a:off x="8692896" y="1067865"/>
          <a:ext cx="2353056" cy="23526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البطل يصنع ام يولد</a:t>
          </a:r>
          <a:endParaRPr lang="en-US" sz="2800" kern="1200" dirty="0"/>
        </a:p>
      </dsp:txBody>
      <dsp:txXfrm>
        <a:off x="9037493" y="1412400"/>
        <a:ext cx="1663862" cy="1663560"/>
      </dsp:txXfrm>
    </dsp:sp>
    <dsp:sp modelId="{548B29E2-DACD-4111-B9DE-6D5B15EB31D3}">
      <dsp:nvSpPr>
        <dsp:cNvPr id="0" name=""/>
        <dsp:cNvSpPr/>
      </dsp:nvSpPr>
      <dsp:spPr>
        <a:xfrm>
          <a:off x="757123" y="3734811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يعني ايه جينات</a:t>
          </a:r>
          <a:endParaRPr lang="en-US" sz="2800" kern="1200" dirty="0"/>
        </a:p>
      </dsp:txBody>
      <dsp:txXfrm>
        <a:off x="757123" y="3734811"/>
        <a:ext cx="3058972" cy="806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7D043-B501-4A73-AA2C-CB12162C011A}">
      <dsp:nvSpPr>
        <dsp:cNvPr id="0" name=""/>
        <dsp:cNvSpPr/>
      </dsp:nvSpPr>
      <dsp:spPr>
        <a:xfrm>
          <a:off x="10421698" y="850634"/>
          <a:ext cx="2253612" cy="2253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4B031-CA1D-4D96-AAE8-770137958B51}">
      <dsp:nvSpPr>
        <dsp:cNvPr id="0" name=""/>
        <dsp:cNvSpPr/>
      </dsp:nvSpPr>
      <dsp:spPr>
        <a:xfrm>
          <a:off x="10497076" y="925772"/>
          <a:ext cx="2103822" cy="21034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b="1" kern="1200" dirty="0">
              <a:solidFill>
                <a:schemeClr val="bg1"/>
              </a:solidFill>
            </a:rPr>
            <a:t>تحسين الاداء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10797622" y="1226322"/>
        <a:ext cx="1502730" cy="1502353"/>
      </dsp:txXfrm>
    </dsp:sp>
    <dsp:sp modelId="{D75F9654-1ED2-4B95-84EC-AEEE6D6D9562}">
      <dsp:nvSpPr>
        <dsp:cNvPr id="0" name=""/>
        <dsp:cNvSpPr/>
      </dsp:nvSpPr>
      <dsp:spPr>
        <a:xfrm rot="2700000">
          <a:off x="8083025" y="850476"/>
          <a:ext cx="2253649" cy="225364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8C1F-3DF5-4219-9AF5-8BAF3614936B}">
      <dsp:nvSpPr>
        <dsp:cNvPr id="0" name=""/>
        <dsp:cNvSpPr/>
      </dsp:nvSpPr>
      <dsp:spPr>
        <a:xfrm>
          <a:off x="8168086" y="925772"/>
          <a:ext cx="2103822" cy="21034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b="1" kern="1200" dirty="0">
              <a:solidFill>
                <a:schemeClr val="bg1"/>
              </a:solidFill>
            </a:rPr>
            <a:t>الانتقاء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8468632" y="1226322"/>
        <a:ext cx="1502730" cy="1502353"/>
      </dsp:txXfrm>
    </dsp:sp>
    <dsp:sp modelId="{FB7C9224-40EE-4FD3-9F46-7245DE557E42}">
      <dsp:nvSpPr>
        <dsp:cNvPr id="0" name=""/>
        <dsp:cNvSpPr/>
      </dsp:nvSpPr>
      <dsp:spPr>
        <a:xfrm rot="2700000">
          <a:off x="5763699" y="850476"/>
          <a:ext cx="2253649" cy="2253649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1713D-98F4-43B1-8790-135804EE313F}">
      <dsp:nvSpPr>
        <dsp:cNvPr id="0" name=""/>
        <dsp:cNvSpPr/>
      </dsp:nvSpPr>
      <dsp:spPr>
        <a:xfrm>
          <a:off x="5839095" y="925772"/>
          <a:ext cx="2103822" cy="21034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b="1" kern="1200" dirty="0">
              <a:solidFill>
                <a:schemeClr val="bg1"/>
              </a:solidFill>
            </a:rPr>
            <a:t>العلاج الجيني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6139642" y="1226322"/>
        <a:ext cx="1502730" cy="1502353"/>
      </dsp:txXfrm>
    </dsp:sp>
    <dsp:sp modelId="{1931716B-41A4-4BC5-A594-DF5EF5919887}">
      <dsp:nvSpPr>
        <dsp:cNvPr id="0" name=""/>
        <dsp:cNvSpPr/>
      </dsp:nvSpPr>
      <dsp:spPr>
        <a:xfrm rot="2700000">
          <a:off x="3434708" y="850476"/>
          <a:ext cx="2253649" cy="2253649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43638-2A6B-4ED2-8C70-02CDA7CB1D37}">
      <dsp:nvSpPr>
        <dsp:cNvPr id="0" name=""/>
        <dsp:cNvSpPr/>
      </dsp:nvSpPr>
      <dsp:spPr>
        <a:xfrm>
          <a:off x="3510105" y="925772"/>
          <a:ext cx="2103822" cy="21034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500" b="1" kern="1200" dirty="0">
              <a:solidFill>
                <a:schemeClr val="bg1"/>
              </a:solidFill>
            </a:rPr>
            <a:t>فوائد واضرار الجينات</a:t>
          </a:r>
          <a:endParaRPr lang="en-US" sz="3500" b="1" kern="1200" dirty="0">
            <a:solidFill>
              <a:schemeClr val="bg1"/>
            </a:solidFill>
          </a:endParaRPr>
        </a:p>
      </dsp:txBody>
      <dsp:txXfrm>
        <a:off x="3810651" y="1226322"/>
        <a:ext cx="1502730" cy="150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CB07-33D5-49E1-AA35-386B1403508B}">
      <dsp:nvSpPr>
        <dsp:cNvPr id="0" name=""/>
        <dsp:cNvSpPr/>
      </dsp:nvSpPr>
      <dsp:spPr>
        <a:xfrm>
          <a:off x="3533492" y="3241196"/>
          <a:ext cx="3961461" cy="39614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/>
            <a:t>يعني </a:t>
          </a:r>
          <a:r>
            <a:rPr lang="ar-EG" sz="3300" kern="1200"/>
            <a:t>ايه الاجهاد </a:t>
          </a:r>
          <a:r>
            <a:rPr lang="ar-EG" sz="3300" kern="1200" dirty="0"/>
            <a:t>تأكسدي</a:t>
          </a:r>
          <a:endParaRPr lang="en-US" sz="3300" kern="1200" dirty="0"/>
        </a:p>
      </dsp:txBody>
      <dsp:txXfrm>
        <a:off x="4329922" y="4169149"/>
        <a:ext cx="2368601" cy="2036273"/>
      </dsp:txXfrm>
    </dsp:sp>
    <dsp:sp modelId="{8A11283C-3C91-4534-8A89-E3223ECF10B5}">
      <dsp:nvSpPr>
        <dsp:cNvPr id="0" name=""/>
        <dsp:cNvSpPr/>
      </dsp:nvSpPr>
      <dsp:spPr>
        <a:xfrm>
          <a:off x="1228641" y="2304850"/>
          <a:ext cx="2881063" cy="28810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/>
            <a:t>هل هو مضر ولا مفيد</a:t>
          </a:r>
          <a:endParaRPr lang="en-US" sz="3300" kern="1200" dirty="0"/>
        </a:p>
      </dsp:txBody>
      <dsp:txXfrm>
        <a:off x="1953957" y="3034550"/>
        <a:ext cx="1430431" cy="1421663"/>
      </dsp:txXfrm>
    </dsp:sp>
    <dsp:sp modelId="{08AFD083-E92B-4341-BF85-A32C504CA239}">
      <dsp:nvSpPr>
        <dsp:cNvPr id="0" name=""/>
        <dsp:cNvSpPr/>
      </dsp:nvSpPr>
      <dsp:spPr>
        <a:xfrm rot="20700000">
          <a:off x="2842330" y="317210"/>
          <a:ext cx="2822853" cy="28228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/>
            <a:t>علاقته بالرياضة</a:t>
          </a:r>
          <a:endParaRPr lang="en-US" sz="3300" kern="1200" dirty="0"/>
        </a:p>
      </dsp:txBody>
      <dsp:txXfrm rot="-20700000">
        <a:off x="3461465" y="936345"/>
        <a:ext cx="1584584" cy="1584584"/>
      </dsp:txXfrm>
    </dsp:sp>
    <dsp:sp modelId="{2D02588E-7844-4454-B53F-10AE57798628}">
      <dsp:nvSpPr>
        <dsp:cNvPr id="0" name=""/>
        <dsp:cNvSpPr/>
      </dsp:nvSpPr>
      <dsp:spPr>
        <a:xfrm>
          <a:off x="3263077" y="2623768"/>
          <a:ext cx="5070671" cy="5070671"/>
        </a:xfrm>
        <a:prstGeom prst="circularArrow">
          <a:avLst>
            <a:gd name="adj1" fmla="val 4688"/>
            <a:gd name="adj2" fmla="val 299029"/>
            <a:gd name="adj3" fmla="val 2559965"/>
            <a:gd name="adj4" fmla="val 1576995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EE722-3519-4DDF-9B89-3B586DA49DC1}">
      <dsp:nvSpPr>
        <dsp:cNvPr id="0" name=""/>
        <dsp:cNvSpPr/>
      </dsp:nvSpPr>
      <dsp:spPr>
        <a:xfrm>
          <a:off x="718410" y="1654469"/>
          <a:ext cx="3684159" cy="36841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95165-22D0-4614-919E-4EF24E33E655}">
      <dsp:nvSpPr>
        <dsp:cNvPr id="0" name=""/>
        <dsp:cNvSpPr/>
      </dsp:nvSpPr>
      <dsp:spPr>
        <a:xfrm>
          <a:off x="2189375" y="-314010"/>
          <a:ext cx="3972265" cy="39722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7F792-43E1-49AE-94E1-D3779CA38114}">
      <dsp:nvSpPr>
        <dsp:cNvPr id="0" name=""/>
        <dsp:cNvSpPr/>
      </dsp:nvSpPr>
      <dsp:spPr>
        <a:xfrm>
          <a:off x="1225805" y="2682"/>
          <a:ext cx="3735669" cy="15279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STEM CELLS</a:t>
          </a:r>
        </a:p>
      </dsp:txBody>
      <dsp:txXfrm>
        <a:off x="1772881" y="226448"/>
        <a:ext cx="2641517" cy="1080436"/>
      </dsp:txXfrm>
    </dsp:sp>
    <dsp:sp modelId="{9628A7E1-4E51-42DE-9710-42BE3CF2FEAC}">
      <dsp:nvSpPr>
        <dsp:cNvPr id="0" name=""/>
        <dsp:cNvSpPr/>
      </dsp:nvSpPr>
      <dsp:spPr>
        <a:xfrm>
          <a:off x="2650529" y="1654722"/>
          <a:ext cx="886221" cy="88622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767998" y="1993613"/>
        <a:ext cx="651283" cy="208439"/>
      </dsp:txXfrm>
    </dsp:sp>
    <dsp:sp modelId="{47ACCE6B-EBCD-4441-986A-1E41290322B1}">
      <dsp:nvSpPr>
        <dsp:cNvPr id="0" name=""/>
        <dsp:cNvSpPr/>
      </dsp:nvSpPr>
      <dsp:spPr>
        <a:xfrm>
          <a:off x="1332702" y="2665015"/>
          <a:ext cx="3521876" cy="1527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GENES</a:t>
          </a:r>
          <a:endParaRPr lang="en-US" sz="2800" b="1" kern="1200" dirty="0"/>
        </a:p>
      </dsp:txBody>
      <dsp:txXfrm>
        <a:off x="1848469" y="2888781"/>
        <a:ext cx="2490342" cy="1080436"/>
      </dsp:txXfrm>
    </dsp:sp>
    <dsp:sp modelId="{BFA2DBEB-3512-4335-8394-B1DCFF1E79C3}">
      <dsp:nvSpPr>
        <dsp:cNvPr id="0" name=""/>
        <dsp:cNvSpPr/>
      </dsp:nvSpPr>
      <dsp:spPr>
        <a:xfrm>
          <a:off x="2650529" y="4317055"/>
          <a:ext cx="886221" cy="88622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767998" y="4655946"/>
        <a:ext cx="651283" cy="208439"/>
      </dsp:txXfrm>
    </dsp:sp>
    <dsp:sp modelId="{A4B03D32-7C47-4146-B9CB-BE589BCB565F}">
      <dsp:nvSpPr>
        <dsp:cNvPr id="0" name=""/>
        <dsp:cNvSpPr/>
      </dsp:nvSpPr>
      <dsp:spPr>
        <a:xfrm>
          <a:off x="1154541" y="5327348"/>
          <a:ext cx="3878198" cy="15279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OXIDATIVE STRESS</a:t>
          </a:r>
          <a:endParaRPr lang="en-US" sz="2800" b="1" kern="1200" dirty="0"/>
        </a:p>
      </dsp:txBody>
      <dsp:txXfrm>
        <a:off x="1722490" y="5551114"/>
        <a:ext cx="2742300" cy="1080436"/>
      </dsp:txXfrm>
    </dsp:sp>
    <dsp:sp modelId="{96D99DF9-155C-4086-B6DF-172B5F515BFF}">
      <dsp:nvSpPr>
        <dsp:cNvPr id="0" name=""/>
        <dsp:cNvSpPr/>
      </dsp:nvSpPr>
      <dsp:spPr>
        <a:xfrm>
          <a:off x="5261935" y="3144797"/>
          <a:ext cx="485894" cy="568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61935" y="3258478"/>
        <a:ext cx="340126" cy="341042"/>
      </dsp:txXfrm>
    </dsp:sp>
    <dsp:sp modelId="{FD0C4AA1-4406-4763-B93B-FECCF2066905}">
      <dsp:nvSpPr>
        <dsp:cNvPr id="0" name=""/>
        <dsp:cNvSpPr/>
      </dsp:nvSpPr>
      <dsp:spPr>
        <a:xfrm>
          <a:off x="5949521" y="1901031"/>
          <a:ext cx="3055937" cy="3055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/>
            <a:t>SPORT</a:t>
          </a:r>
          <a:endParaRPr lang="en-US" sz="5100" b="1" kern="1200" dirty="0"/>
        </a:p>
      </dsp:txBody>
      <dsp:txXfrm>
        <a:off x="6397053" y="2348563"/>
        <a:ext cx="2160873" cy="216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56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29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1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5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287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74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7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37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28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3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2039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21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61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4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51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8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80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39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92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5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0751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1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76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03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34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0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3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46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97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99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2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7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3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7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9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7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1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1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0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4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2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3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3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2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64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97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41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65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5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7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4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4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3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3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1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614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1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398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4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7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3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6983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8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4395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6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4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3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82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0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2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35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5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7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9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4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97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1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55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5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2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017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9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5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79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9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7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3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4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6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5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0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9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89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9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06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3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46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46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1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3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5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92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1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60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5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6562F0-A868-478C-BDE0-D0501EACD7F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E09825-1568-44CD-8D9D-E9EE182C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-/-/1gjqybqqr1ljk/u6r72r/stemmms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http://knol.google.com/k/-/-/1gjqybqqr1ljk/u6r72r/stemmms.gif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7AE6-0181-4A90-8F31-731115CD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2294" y="230665"/>
            <a:ext cx="11387894" cy="2766528"/>
          </a:xfrm>
        </p:spPr>
        <p:txBody>
          <a:bodyPr>
            <a:noAutofit/>
          </a:bodyPr>
          <a:lstStyle/>
          <a:p>
            <a:pPr algn="ctr" rtl="1"/>
            <a:r>
              <a:rPr lang="ar-EG" sz="4400" b="1" dirty="0"/>
              <a:t>"الخلايا الجذعية – الجينات- الإجهاد التأكسدي </a:t>
            </a:r>
            <a:br>
              <a:rPr lang="en-US" sz="4400" dirty="0"/>
            </a:br>
            <a:r>
              <a:rPr lang="ar-EG" sz="4400" b="1" dirty="0"/>
              <a:t>وعلاقتهم بالنشاط الرياضي"</a:t>
            </a:r>
            <a:br>
              <a:rPr lang="ar-EG" sz="4000" b="1" dirty="0"/>
            </a:br>
            <a:r>
              <a:rPr lang="en-US" sz="4000" dirty="0"/>
              <a:t>Stem cells - genes - oxidative stress</a:t>
            </a:r>
            <a:br>
              <a:rPr lang="en-US" sz="4000" dirty="0"/>
            </a:br>
            <a:r>
              <a:rPr lang="en-US" sz="4000" dirty="0"/>
              <a:t>And their relationship to sports activity.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85BDA-BAE5-430C-A53B-7488F016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3025" y="3049184"/>
            <a:ext cx="7026940" cy="144604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Preparation</a:t>
            </a:r>
            <a:endParaRPr lang="ar-EG" sz="3600" dirty="0">
              <a:solidFill>
                <a:schemeClr val="tx1"/>
              </a:solidFill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Basant Mahmoud el.sayed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F575C-8D02-4F01-9096-6BC79B55559B}"/>
              </a:ext>
            </a:extLst>
          </p:cNvPr>
          <p:cNvSpPr/>
          <p:nvPr/>
        </p:nvSpPr>
        <p:spPr>
          <a:xfrm rot="21425408">
            <a:off x="4449040" y="4689218"/>
            <a:ext cx="6890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Under the supervision of</a:t>
            </a:r>
          </a:p>
          <a:p>
            <a:pPr algn="ctr"/>
            <a:r>
              <a:rPr lang="en-US" sz="4400" dirty="0"/>
              <a:t>Prof. Mahmoud Farouk Sabra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814A1-8088-4313-A478-12166BB66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310">
            <a:off x="7093808" y="2904095"/>
            <a:ext cx="3642135" cy="154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31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833A-527E-4B00-A8E1-B251E628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50" y="2439443"/>
            <a:ext cx="11408897" cy="1184292"/>
          </a:xfrm>
        </p:spPr>
        <p:txBody>
          <a:bodyPr>
            <a:normAutofit fontScale="90000"/>
          </a:bodyPr>
          <a:lstStyle/>
          <a:p>
            <a:r>
              <a:rPr lang="ar-EG" sz="8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الخلايا الجذعية وعلاقتها بالرياضة</a:t>
            </a:r>
            <a:br>
              <a:rPr lang="ar-EG" sz="8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8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Stem cells and their relationship to sport</a:t>
            </a:r>
            <a:br>
              <a:rPr lang="en-US" sz="8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8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DB021-25E3-40FA-B195-96BD3552E35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5"/>
          <a:stretch/>
        </p:blipFill>
        <p:spPr bwMode="auto">
          <a:xfrm>
            <a:off x="1328226" y="3826411"/>
            <a:ext cx="4767773" cy="19204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539D91B-B736-4ED1-AB84-ED7E048063C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924886"/>
            <a:ext cx="4217234" cy="182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303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1B32F0-0BD9-449F-B3CC-67CAB3FEC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053554"/>
              </p:ext>
            </p:extLst>
          </p:nvPr>
        </p:nvGraphicFramePr>
        <p:xfrm>
          <a:off x="211015" y="0"/>
          <a:ext cx="105507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883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8DE40-045E-46B9-9D18-D1F5756AEA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82F3-8E82-4F8B-9CAE-7EA25855E1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F4A51-A48C-4319-A754-A85662CA2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6877A-D22D-4EB4-AAD6-223AEFF3F1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EB1CE-905F-4095-BDB7-6B374A024E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1065F-A3E5-4432-8129-727A6E6B88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7BE56-55F1-4DA2-9938-F694376457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CA13-F58B-4D7F-9A77-D2270775D4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FD4372-227F-44F8-A022-4333974A1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F2374-1312-4897-BE4B-90FE3F557D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E003F-2140-4E89-8EC8-011B7F017B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5AEC60-DB92-401F-860A-EEA8CD7C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8" y="512168"/>
            <a:ext cx="11029070" cy="2456115"/>
          </a:xfrm>
        </p:spPr>
        <p:txBody>
          <a:bodyPr>
            <a:noAutofit/>
          </a:bodyPr>
          <a:lstStyle/>
          <a:p>
            <a:pPr algn="ctr" rtl="1"/>
            <a:r>
              <a:rPr lang="ar-EG" sz="6000" b="1" dirty="0">
                <a:cs typeface="+mn-cs"/>
              </a:rPr>
              <a:t>الجينات وعلاقتها بالنشاط الرياضي</a:t>
            </a:r>
            <a:br>
              <a:rPr lang="ar-EG" sz="6000" b="1" dirty="0">
                <a:cs typeface="+mn-cs"/>
              </a:rPr>
            </a:br>
            <a:r>
              <a:rPr lang="en-US" sz="6000" b="1" dirty="0">
                <a:cs typeface="+mn-cs"/>
              </a:rPr>
              <a:t>Genes and their relationship to sporting activity</a:t>
            </a:r>
            <a:br>
              <a:rPr lang="en-US" sz="6000" b="1" dirty="0">
                <a:cs typeface="+mn-cs"/>
              </a:rPr>
            </a:br>
            <a:endParaRPr lang="en-US" sz="6000" dirty="0"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EFE77-7C19-4180-BB1A-C7E2F716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2702300"/>
            <a:ext cx="10213145" cy="3643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555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B443B5-769C-44FC-AB85-A418A40FB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885338"/>
              </p:ext>
            </p:extLst>
          </p:nvPr>
        </p:nvGraphicFramePr>
        <p:xfrm>
          <a:off x="0" y="2082018"/>
          <a:ext cx="12192000" cy="477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826374-0B51-49F5-B3B0-24F04B74F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193006"/>
              </p:ext>
            </p:extLst>
          </p:nvPr>
        </p:nvGraphicFramePr>
        <p:xfrm>
          <a:off x="-1248451" y="-717917"/>
          <a:ext cx="15643274" cy="395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6248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E4120F-C632-47CE-995E-E84E22DA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DE4120F-C632-47CE-995E-E84E22DA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DE4120F-C632-47CE-995E-E84E22DA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DE4120F-C632-47CE-995E-E84E22DA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0DE4120F-C632-47CE-995E-E84E22DAC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18127-6AF1-4CA3-9020-73A587968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5018127-6AF1-4CA3-9020-73A587968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5018127-6AF1-4CA3-9020-73A587968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5018127-6AF1-4CA3-9020-73A587968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B5018127-6AF1-4CA3-9020-73A587968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545491-6494-4793-9FF5-086C59D4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545491-6494-4793-9FF5-086C59D4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C545491-6494-4793-9FF5-086C59D4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C545491-6494-4793-9FF5-086C59D4D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EC545491-6494-4793-9FF5-086C59D4D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FDF19-4F8C-4D47-A3B1-E3F50A44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A2FDF19-4F8C-4D47-A3B1-E3F50A44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A2FDF19-4F8C-4D47-A3B1-E3F50A44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5A2FDF19-4F8C-4D47-A3B1-E3F50A44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5A2FDF19-4F8C-4D47-A3B1-E3F50A44E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B29E2-DACD-4111-B9DE-6D5B15EB3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48B29E2-DACD-4111-B9DE-6D5B15EB3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548B29E2-DACD-4111-B9DE-6D5B15EB3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48B29E2-DACD-4111-B9DE-6D5B15EB3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548B29E2-DACD-4111-B9DE-6D5B15EB3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BE698D-4BB6-4ACF-8224-4B833BE46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71BE698D-4BB6-4ACF-8224-4B833BE46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71BE698D-4BB6-4ACF-8224-4B833BE46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71BE698D-4BB6-4ACF-8224-4B833BE46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71BE698D-4BB6-4ACF-8224-4B833BE46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77CD3-598B-447F-B36B-A2DD575A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A4877CD3-598B-447F-B36B-A2DD575A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A4877CD3-598B-447F-B36B-A2DD575A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4877CD3-598B-447F-B36B-A2DD575AE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A4877CD3-598B-447F-B36B-A2DD575AE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EA53CB-F0F2-413B-B1DF-76B79844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73EA53CB-F0F2-413B-B1DF-76B79844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73EA53CB-F0F2-413B-B1DF-76B79844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73EA53CB-F0F2-413B-B1DF-76B79844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73EA53CB-F0F2-413B-B1DF-76B798440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FCEC2-812C-4B2D-B013-DF9E806A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D3FCEC2-812C-4B2D-B013-DF9E806A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D3FCEC2-812C-4B2D-B013-DF9E806A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D3FCEC2-812C-4B2D-B013-DF9E806A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FD3FCEC2-812C-4B2D-B013-DF9E806A0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7C5C4-29AB-4CEE-9A47-F436A7C0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2087C5C4-29AB-4CEE-9A47-F436A7C0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2087C5C4-29AB-4CEE-9A47-F436A7C0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087C5C4-29AB-4CEE-9A47-F436A7C0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2087C5C4-29AB-4CEE-9A47-F436A7C04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ADB42C-BDBE-4709-B851-C441BC85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1EADB42C-BDBE-4709-B851-C441BC85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1EADB42C-BDBE-4709-B851-C441BC85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1EADB42C-BDBE-4709-B851-C441BC85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1EADB42C-BDBE-4709-B851-C441BC85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CE96E5-E02F-4618-968E-E3E93430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69CE96E5-E02F-4618-968E-E3E93430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69CE96E5-E02F-4618-968E-E3E93430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69CE96E5-E02F-4618-968E-E3E934304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69CE96E5-E02F-4618-968E-E3E934304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6D24D-6F9F-42AF-8507-B8161EBC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5FD6D24D-6F9F-42AF-8507-B8161EBC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5FD6D24D-6F9F-42AF-8507-B8161EBC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5FD6D24D-6F9F-42AF-8507-B8161EBC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5FD6D24D-6F9F-42AF-8507-B8161EBC3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BFE88-0822-4ABD-BF32-84E850DB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738BFE88-0822-4ABD-BF32-84E850DB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738BFE88-0822-4ABD-BF32-84E850DB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738BFE88-0822-4ABD-BF32-84E850DB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graphicEl>
                                              <a:dgm id="{738BFE88-0822-4ABD-BF32-84E850DBE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5527F1-AB7B-4C37-8F09-079D9F41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535527F1-AB7B-4C37-8F09-079D9F41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535527F1-AB7B-4C37-8F09-079D9F41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graphicEl>
                                              <a:dgm id="{535527F1-AB7B-4C37-8F09-079D9F41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graphicEl>
                                              <a:dgm id="{535527F1-AB7B-4C37-8F09-079D9F414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31716B-41A4-4BC5-A594-DF5EF5919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graphicEl>
                                              <a:dgm id="{1931716B-41A4-4BC5-A594-DF5EF5919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graphicEl>
                                              <a:dgm id="{1931716B-41A4-4BC5-A594-DF5EF5919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graphicEl>
                                              <a:dgm id="{1931716B-41A4-4BC5-A594-DF5EF5919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>
                                            <p:graphicEl>
                                              <a:dgm id="{1931716B-41A4-4BC5-A594-DF5EF5919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643638-2A6B-4ED2-8C70-02CDA7CB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>
                                            <p:graphicEl>
                                              <a:dgm id="{BD643638-2A6B-4ED2-8C70-02CDA7CB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>
                                            <p:graphicEl>
                                              <a:dgm id="{BD643638-2A6B-4ED2-8C70-02CDA7CB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BD643638-2A6B-4ED2-8C70-02CDA7CB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>
                                            <p:graphicEl>
                                              <a:dgm id="{BD643638-2A6B-4ED2-8C70-02CDA7CB1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7C9224-40EE-4FD3-9F46-7245DE55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FB7C9224-40EE-4FD3-9F46-7245DE55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FB7C9224-40EE-4FD3-9F46-7245DE55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>
                                            <p:graphicEl>
                                              <a:dgm id="{FB7C9224-40EE-4FD3-9F46-7245DE55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>
                                            <p:graphicEl>
                                              <a:dgm id="{FB7C9224-40EE-4FD3-9F46-7245DE557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61713D-98F4-43B1-8790-135804EE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8861713D-98F4-43B1-8790-135804EE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>
                                            <p:graphicEl>
                                              <a:dgm id="{8861713D-98F4-43B1-8790-135804EE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>
                                            <p:graphicEl>
                                              <a:dgm id="{8861713D-98F4-43B1-8790-135804EE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>
                                            <p:graphicEl>
                                              <a:dgm id="{8861713D-98F4-43B1-8790-135804EE3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5F9654-1ED2-4B95-84EC-AEEE6D6D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graphicEl>
                                              <a:dgm id="{D75F9654-1ED2-4B95-84EC-AEEE6D6D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>
                                            <p:graphicEl>
                                              <a:dgm id="{D75F9654-1ED2-4B95-84EC-AEEE6D6D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D75F9654-1ED2-4B95-84EC-AEEE6D6D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>
                                            <p:graphicEl>
                                              <a:dgm id="{D75F9654-1ED2-4B95-84EC-AEEE6D6D9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D38C1F-3DF5-4219-9AF5-8BAF3614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>
                                            <p:graphicEl>
                                              <a:dgm id="{7DD38C1F-3DF5-4219-9AF5-8BAF3614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>
                                            <p:graphicEl>
                                              <a:dgm id="{7DD38C1F-3DF5-4219-9AF5-8BAF3614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>
                                            <p:graphicEl>
                                              <a:dgm id="{7DD38C1F-3DF5-4219-9AF5-8BAF36149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>
                                            <p:graphicEl>
                                              <a:dgm id="{7DD38C1F-3DF5-4219-9AF5-8BAF36149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27D043-B501-4A73-AA2C-CB12162C0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>
                                            <p:graphicEl>
                                              <a:dgm id="{4827D043-B501-4A73-AA2C-CB12162C0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">
                                            <p:graphicEl>
                                              <a:dgm id="{4827D043-B501-4A73-AA2C-CB12162C0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>
                                            <p:graphicEl>
                                              <a:dgm id="{4827D043-B501-4A73-AA2C-CB12162C0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">
                                            <p:graphicEl>
                                              <a:dgm id="{4827D043-B501-4A73-AA2C-CB12162C0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44B031-CA1D-4D96-AAE8-77013795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>
                                            <p:graphicEl>
                                              <a:dgm id="{F244B031-CA1D-4D96-AAE8-77013795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">
                                            <p:graphicEl>
                                              <a:dgm id="{F244B031-CA1D-4D96-AAE8-77013795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">
                                            <p:graphicEl>
                                              <a:dgm id="{F244B031-CA1D-4D96-AAE8-77013795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">
                                            <p:graphicEl>
                                              <a:dgm id="{F244B031-CA1D-4D96-AAE8-770137958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B87C-A341-498C-B091-A3E0BCEA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1001804"/>
            <a:ext cx="10902460" cy="706964"/>
          </a:xfrm>
        </p:spPr>
        <p:txBody>
          <a:bodyPr/>
          <a:lstStyle/>
          <a:p>
            <a:pPr algn="ctr"/>
            <a:r>
              <a:rPr lang="ar-EG" sz="5400" b="1" dirty="0">
                <a:solidFill>
                  <a:srgbClr val="FFFF00"/>
                </a:solidFill>
              </a:rPr>
              <a:t>الاجهاد التأكسدي وعلاقتها بالنشاط الرياضي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AADDFB-A882-478B-B8EE-EE87B23B9BBF}"/>
              </a:ext>
            </a:extLst>
          </p:cNvPr>
          <p:cNvSpPr/>
          <p:nvPr/>
        </p:nvSpPr>
        <p:spPr>
          <a:xfrm>
            <a:off x="881271" y="2456543"/>
            <a:ext cx="104294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Oxidative stress and its relationship</a:t>
            </a:r>
            <a:endParaRPr lang="ar-EG" sz="4800" dirty="0"/>
          </a:p>
          <a:p>
            <a:pPr algn="ctr"/>
            <a:r>
              <a:rPr lang="en-US" sz="4800" dirty="0"/>
              <a:t> to sports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18365-4763-46A7-98E4-6BBBBB37F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3" y="4026203"/>
            <a:ext cx="10338693" cy="24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99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AE9BE-87EA-429F-B1E1-773A639D1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957" cy="68580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58A5B3-417E-430E-9A61-836EFEDF6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478954"/>
              </p:ext>
            </p:extLst>
          </p:nvPr>
        </p:nvGraphicFramePr>
        <p:xfrm>
          <a:off x="4803334" y="0"/>
          <a:ext cx="7787250" cy="720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33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CB07-33D5-49E1-AA35-386B140350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2588E-7844-4454-B53F-10AE577986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1283C-3C91-4534-8A89-E3223ECF1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EE722-3519-4DDF-9B89-3B586DA49D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FD083-E92B-4341-BF85-A32C504CA2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95165-22D0-4614-919E-4EF24E33E6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724DBE-83AF-4663-9934-9BE4D7E5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5" y="-63303"/>
            <a:ext cx="1715136" cy="27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0232A-7527-4D45-ACCE-1DB15928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5" y="2108983"/>
            <a:ext cx="1715136" cy="27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172DC-2074-4543-B6E5-DCEC88A4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5" y="4281269"/>
            <a:ext cx="1715136" cy="27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1C6D93E-B556-4CCB-8A30-266229E46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757082"/>
              </p:ext>
            </p:extLst>
          </p:nvPr>
        </p:nvGraphicFramePr>
        <p:xfrm>
          <a:off x="0" y="-14071"/>
          <a:ext cx="1016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33504BD-DF19-4A59-A334-61A539A55DA2}"/>
              </a:ext>
            </a:extLst>
          </p:cNvPr>
          <p:cNvSpPr/>
          <p:nvPr/>
        </p:nvSpPr>
        <p:spPr>
          <a:xfrm>
            <a:off x="5080000" y="334817"/>
            <a:ext cx="4772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Guess what each one's relationship to the other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2846C-97C7-4A08-B301-8BBB8D50924E}"/>
              </a:ext>
            </a:extLst>
          </p:cNvPr>
          <p:cNvSpPr/>
          <p:nvPr/>
        </p:nvSpPr>
        <p:spPr>
          <a:xfrm>
            <a:off x="5187071" y="5199744"/>
            <a:ext cx="4557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Guess their relationship together</a:t>
            </a:r>
          </a:p>
        </p:txBody>
      </p:sp>
    </p:spTree>
    <p:extLst>
      <p:ext uri="{BB962C8B-B14F-4D97-AF65-F5344CB8AC3E}">
        <p14:creationId xmlns:p14="http://schemas.microsoft.com/office/powerpoint/2010/main" val="2369452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7F792-43E1-49AE-94E1-D3779CA3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graphicEl>
                                              <a:dgm id="{E037F792-43E1-49AE-94E1-D3779CA3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E037F792-43E1-49AE-94E1-D3779CA3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E037F792-43E1-49AE-94E1-D3779CA3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graphicEl>
                                              <a:dgm id="{E037F792-43E1-49AE-94E1-D3779CA3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28A7E1-4E51-42DE-9710-42BE3CF2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9628A7E1-4E51-42DE-9710-42BE3CF2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graphicEl>
                                              <a:dgm id="{9628A7E1-4E51-42DE-9710-42BE3CF2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graphicEl>
                                              <a:dgm id="{9628A7E1-4E51-42DE-9710-42BE3CF2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graphicEl>
                                              <a:dgm id="{9628A7E1-4E51-42DE-9710-42BE3CF2F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ACCE6B-EBCD-4441-986A-1E41290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graphicEl>
                                              <a:dgm id="{47ACCE6B-EBCD-4441-986A-1E41290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graphicEl>
                                              <a:dgm id="{47ACCE6B-EBCD-4441-986A-1E41290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47ACCE6B-EBCD-4441-986A-1E41290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47ACCE6B-EBCD-4441-986A-1E4129032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A2DBEB-3512-4335-8394-B1DCFF1E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BFA2DBEB-3512-4335-8394-B1DCFF1E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graphicEl>
                                              <a:dgm id="{BFA2DBEB-3512-4335-8394-B1DCFF1E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graphicEl>
                                              <a:dgm id="{BFA2DBEB-3512-4335-8394-B1DCFF1E7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graphicEl>
                                              <a:dgm id="{BFA2DBEB-3512-4335-8394-B1DCFF1E7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4B03D32-7C47-4146-B9CB-BE589BC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graphicEl>
                                              <a:dgm id="{A4B03D32-7C47-4146-B9CB-BE589BC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graphicEl>
                                              <a:dgm id="{A4B03D32-7C47-4146-B9CB-BE589BC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graphicEl>
                                              <a:dgm id="{A4B03D32-7C47-4146-B9CB-BE589BC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A4B03D32-7C47-4146-B9CB-BE589BCB5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D99DF9-155C-4086-B6DF-172B5F51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96D99DF9-155C-4086-B6DF-172B5F51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graphicEl>
                                              <a:dgm id="{96D99DF9-155C-4086-B6DF-172B5F51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graphicEl>
                                              <a:dgm id="{96D99DF9-155C-4086-B6DF-172B5F51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graphicEl>
                                              <a:dgm id="{96D99DF9-155C-4086-B6DF-172B5F515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0C4AA1-4406-4763-B93B-FECCF206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graphicEl>
                                              <a:dgm id="{FD0C4AA1-4406-4763-B93B-FECCF206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graphicEl>
                                              <a:dgm id="{FD0C4AA1-4406-4763-B93B-FECCF206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graphicEl>
                                              <a:dgm id="{FD0C4AA1-4406-4763-B93B-FECCF2066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FD0C4AA1-4406-4763-B93B-FECCF2066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71</TotalTime>
  <Words>169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Arabic Typesetting</vt:lpstr>
      <vt:lpstr>Arial</vt:lpstr>
      <vt:lpstr>Bookman Old Style</vt:lpstr>
      <vt:lpstr>Century Gothic</vt:lpstr>
      <vt:lpstr>Corbel</vt:lpstr>
      <vt:lpstr>Garamond</vt:lpstr>
      <vt:lpstr>Gill Sans MT</vt:lpstr>
      <vt:lpstr>Impact</vt:lpstr>
      <vt:lpstr>Rockwell</vt:lpstr>
      <vt:lpstr>Simplified Arabic</vt:lpstr>
      <vt:lpstr>Trebuchet MS</vt:lpstr>
      <vt:lpstr>Wingdings 3</vt:lpstr>
      <vt:lpstr>Main Event</vt:lpstr>
      <vt:lpstr>Organic</vt:lpstr>
      <vt:lpstr>Facet</vt:lpstr>
      <vt:lpstr>Badge</vt:lpstr>
      <vt:lpstr>Damask</vt:lpstr>
      <vt:lpstr>Ion Boardroom</vt:lpstr>
      <vt:lpstr>Ion</vt:lpstr>
      <vt:lpstr>Parallax</vt:lpstr>
      <vt:lpstr>"الخلايا الجذعية – الجينات- الإجهاد التأكسدي  وعلاقتهم بالنشاط الرياضي" Stem cells - genes - oxidative stress And their relationship to sports activity.</vt:lpstr>
      <vt:lpstr>الخلايا الجذعية وعلاقتها بالرياضة Stem cells and their relationship to sport </vt:lpstr>
      <vt:lpstr>PowerPoint Presentation</vt:lpstr>
      <vt:lpstr>الجينات وعلاقتها بالنشاط الرياضي Genes and their relationship to sporting activity </vt:lpstr>
      <vt:lpstr>PowerPoint Presentation</vt:lpstr>
      <vt:lpstr>الاجهاد التأكسدي وعلاقتها بالنشاط الرياضي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techland</dc:creator>
  <cp:lastModifiedBy>techland</cp:lastModifiedBy>
  <cp:revision>18</cp:revision>
  <dcterms:created xsi:type="dcterms:W3CDTF">2020-04-05T20:43:42Z</dcterms:created>
  <dcterms:modified xsi:type="dcterms:W3CDTF">2020-04-05T21:54:42Z</dcterms:modified>
</cp:coreProperties>
</file>